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2"/>
  </p:notesMasterIdLst>
  <p:handoutMasterIdLst>
    <p:handoutMasterId r:id="rId23"/>
  </p:handoutMasterIdLst>
  <p:sldIdLst>
    <p:sldId id="319" r:id="rId2"/>
    <p:sldId id="320" r:id="rId3"/>
    <p:sldId id="321" r:id="rId4"/>
    <p:sldId id="322" r:id="rId5"/>
    <p:sldId id="344" r:id="rId6"/>
    <p:sldId id="330" r:id="rId7"/>
    <p:sldId id="326" r:id="rId8"/>
    <p:sldId id="332" r:id="rId9"/>
    <p:sldId id="343" r:id="rId10"/>
    <p:sldId id="336" r:id="rId11"/>
    <p:sldId id="340" r:id="rId12"/>
    <p:sldId id="333" r:id="rId13"/>
    <p:sldId id="342" r:id="rId14"/>
    <p:sldId id="338" r:id="rId15"/>
    <p:sldId id="341" r:id="rId16"/>
    <p:sldId id="337" r:id="rId17"/>
    <p:sldId id="345" r:id="rId18"/>
    <p:sldId id="335" r:id="rId19"/>
    <p:sldId id="339" r:id="rId20"/>
    <p:sldId id="346" r:id="rId21"/>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663300"/>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4510" autoAdjust="0"/>
  </p:normalViewPr>
  <p:slideViewPr>
    <p:cSldViewPr>
      <p:cViewPr varScale="1">
        <p:scale>
          <a:sx n="63" d="100"/>
          <a:sy n="63" d="100"/>
        </p:scale>
        <p:origin x="-85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3/27/2009</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US" smtClean="0"/>
              <a:pPr/>
              <a:t>3/27/2009</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Hello and welcome to my presentation, I Once Was Blind: Building an Information Visualization that Means Something. This is a topic that I get very excited about because, thanks to computers,  we now have gobs and gobs of knowledge, but there is a problem with this knowledge. Knowledge is not the same as understanding.</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color metric is when the information is aligned along a color continuum. Because we perceive variations in color to a fine degree of detail and because color can give us an instant impression of the information, color is ideal for huge sets of data.</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map of the stock market hardly needs any explanation if you’re not red-green color blind. We can instantly see which sectors are doing well and which are hurting. We can also quickly identify exceptions to the rule.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location metric maps information against physical locations. Maps are an obvious example, but if you’ve ever picked seats in a theater or on an airplane, you’ve probably seen a location visualization. Ignore my social commentary about </a:t>
            </a:r>
            <a:r>
              <a:rPr lang="en-US" sz="1200" kern="1200" dirty="0" err="1" smtClean="0">
                <a:solidFill>
                  <a:schemeClr val="tx1"/>
                </a:solidFill>
                <a:latin typeface="+mn-lt"/>
                <a:ea typeface="+mn-ea"/>
                <a:cs typeface="+mn-cs"/>
              </a:rPr>
              <a:t>Brewvies</a:t>
            </a:r>
            <a:r>
              <a:rPr lang="en-US" sz="1200" kern="1200" dirty="0" smtClean="0">
                <a:solidFill>
                  <a:schemeClr val="tx1"/>
                </a:solidFill>
                <a:latin typeface="+mn-lt"/>
                <a:ea typeface="+mn-ea"/>
                <a:cs typeface="+mn-cs"/>
              </a:rPr>
              <a:t> here… it was late and I was tired.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is a map of flight data in a 24 hour period. It combines location data with the altitude data (higher is darker, lower is lighter) in such a way that we can quickly see all the flight hubs  and flight patterns in the country.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network metric shows connections between data points. This is really valuable for seeing highly connected groups and trends out of individual points. Networks can be fascinating to look at, but when you get up to more than 100 points, it starts getting hard to see patterns.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is a network visualization of my </a:t>
            </a:r>
            <a:r>
              <a:rPr lang="en-US" sz="1200" kern="1200" dirty="0" err="1" smtClean="0">
                <a:solidFill>
                  <a:schemeClr val="tx1"/>
                </a:solidFill>
                <a:latin typeface="+mn-lt"/>
                <a:ea typeface="+mn-ea"/>
                <a:cs typeface="+mn-cs"/>
              </a:rPr>
              <a:t>Facebook</a:t>
            </a:r>
            <a:r>
              <a:rPr lang="en-US" sz="1200" kern="1200" dirty="0" smtClean="0">
                <a:solidFill>
                  <a:schemeClr val="tx1"/>
                </a:solidFill>
                <a:latin typeface="+mn-lt"/>
                <a:ea typeface="+mn-ea"/>
                <a:cs typeface="+mn-cs"/>
              </a:rPr>
              <a:t> friends. We can instantly see that I have five clusters that correspond to my friends (starting at the top-right) grad school, Utah, summer camp, undergrad and high school.</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Lastly the time metric visualizes data as it changes over time. Every timeline you’ve seen uses this metric, and most animated visualizations show how the data changes over time, which can also be considered another way of visualizing time… by mapping it to time.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Here we see the popularity of the name Matthew putter around in the early part of the century until all of the sudden surge from the 70s to the 90s, explaining my sudden urge to change my name from “Matt” to “Matthias” when I went to college. Finally, always keep in mind that every good visualization is telling a story.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let’s try this out</a:t>
            </a:r>
            <a:r>
              <a:rPr lang="en-US" baseline="0" dirty="0" smtClean="0"/>
              <a:t> and tell a story that answers the </a:t>
            </a:r>
            <a:r>
              <a:rPr lang="en-US" baseline="0" dirty="0" smtClean="0"/>
              <a:t>question</a:t>
            </a:r>
            <a:r>
              <a:rPr lang="en-US" baseline="0" dirty="0" smtClean="0"/>
              <a:t>: How much is a trillion dollars? Here we have $100 dollars. Bundle a bunch of these suckers into a package and you get $10 grand. Grab enough piles to fit into my gym bag and you have $1 million.</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f you get enough of those piles to need a forklift, you’re looking at $100 million dollars. Fill a small storage unit with cash and you could have $1 billion dollars. And, as the saying goes, a billion here, a billion there and pretty soon you’re looking at some real money…</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is the stimulus bill. It’s really just a database of who gets how much money. But can anyone tell me how much of the stimulus is going to highways and bridges? Hint… it’s right here. Tons of information… zero understanding. </a:t>
            </a:r>
          </a:p>
        </p:txBody>
      </p:sp>
      <p:sp>
        <p:nvSpPr>
          <p:cNvPr id="4" name="Slide Number Placeholder 3"/>
          <p:cNvSpPr>
            <a:spLocks noGrp="1"/>
          </p:cNvSpPr>
          <p:nvPr>
            <p:ph type="sldNum" sz="quarter" idx="10"/>
          </p:nvPr>
        </p:nvSpPr>
        <p:spPr/>
        <p:txBody>
          <a:bodyPr/>
          <a:lstStyle/>
          <a:p>
            <a:fld id="{9B26CD33-4337-4529-948A-94F6960B237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trillion dollars. Thanks for your time. If you’re interested in any of the visualizations you’ve seen here, you can visit my blog “Designer WPF”, where I’ll have links to them all.</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is that same information, but in visual form. I can actually drill into this visualization and see that the highways chunk is $30 billion. But now I know at a glance how that compares to the rest of the bill. Information visualization takes knowledge and turns it into understanding. So what steps do you need to take to make your own visualizations?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First, find a question you want to ask. You question should be very specific to some kind of information. Include words like “How much” “How often” “Where”, or “When”. Your ultimate goal with your question is to use the picture to tell a story like… How many soldiers did Napoleon lose on his march to Moscow?</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is a graph that answers that question. The large tan chunk at the beginning is the French army when they left and we can see them shrinking, shrinking on the way there, shrinking, shrinking on the way back until they are only a tiny slice of the original army.  Instead of using numbers, we can see the scale of loss.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Once you have a good question, you need to gather your data. But remember</a:t>
            </a:r>
            <a:r>
              <a:rPr lang="en-US" sz="1200" kern="1200" baseline="0" dirty="0" smtClean="0">
                <a:solidFill>
                  <a:schemeClr val="tx1"/>
                </a:solidFill>
                <a:latin typeface="+mn-lt"/>
                <a:ea typeface="+mn-ea"/>
                <a:cs typeface="+mn-cs"/>
              </a:rPr>
              <a:t> that you only want data that applies to your story. If you gather too much data, you’re going to have a very convoluted story.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 me, it is helpful to think of my question in terms of dimensions. We can’t see in more than three dimensions and we can’t quickly process visual information in more than three dimensions either. The more types of data we have, the more difficult it is to understand the real meaning. Not saying it can’t be done, but it’s hard.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Next, you’ll apply a metric. The metric translates the raw data into a visually meaningful statement. Here is probably the most common one, size. Bigger numbers are represented by bigger circles. Easy and quickly understood.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is Edgar Allen Poe’s “The Raven” visualized so that more common words are larger. While size can be huge impact, remember that every painful bar graph you’ve ever seen is someone assuming that all data can be visualized via size.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smtClean="0"/>
              <a:t>Click to add photo album title</a:t>
            </a:r>
            <a:endParaRPr lang="en-US" dirty="0"/>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date and other details</a:t>
            </a:r>
            <a:endParaRPr lang="en-US" dirty="0"/>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p>
        </p:txBody>
      </p:sp>
      <p:sp>
        <p:nvSpPr>
          <p:cNvPr id="11" name="Rectangle 10"/>
          <p:cNvSpPr>
            <a:spLocks noGrp="1"/>
          </p:cNvSpPr>
          <p:nvPr>
            <p:ph type="dt" sz="half" idx="12"/>
          </p:nvPr>
        </p:nvSpPr>
        <p:spPr/>
        <p:txBody>
          <a:bodyPr/>
          <a:lstStyle>
            <a:extLst/>
          </a:lstStyle>
          <a:p>
            <a:fld id="{F30C84A2-23CF-44F5-B813-5187ED5C7D1C}" type="datetimeFigureOut">
              <a:rPr lang="en-US" sz="1200" smtClean="0">
                <a:solidFill>
                  <a:schemeClr val="tx2"/>
                </a:solidFill>
              </a:rPr>
              <a:pPr/>
              <a:t>3/27/2009</a:t>
            </a:fld>
            <a:endParaRPr lang="en-US"/>
          </a:p>
        </p:txBody>
      </p:sp>
      <p:sp>
        <p:nvSpPr>
          <p:cNvPr id="12" name="Rectangle 11"/>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3" name="Rectangle 12"/>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fld id="{F30C84A2-23CF-44F5-B813-5187ED5C7D1C}" type="datetimeFigureOut">
              <a:rPr lang="en-US" sz="1200" smtClean="0">
                <a:solidFill>
                  <a:schemeClr val="tx2"/>
                </a:solidFill>
              </a:rPr>
              <a:pPr/>
              <a:t>3/27/2009</a:t>
            </a:fld>
            <a:endParaRPr lang="en-US"/>
          </a:p>
        </p:txBody>
      </p:sp>
      <p:sp>
        <p:nvSpPr>
          <p:cNvPr id="7" name="Rectangle 6"/>
          <p:cNvSpPr>
            <a:spLocks noGrp="1"/>
          </p:cNvSpPr>
          <p:nvPr>
            <p:ph type="sldNum" sz="quarter" idx="16"/>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7"/>
          </p:nvPr>
        </p:nvSpPr>
        <p:spPr/>
        <p:txBody>
          <a:bodyPr/>
          <a:lstStyle>
            <a:extLst/>
          </a:lstStyle>
          <a:p>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3/27/2009</a:t>
            </a:fld>
            <a:endParaRPr lang="en-US"/>
          </a:p>
        </p:txBody>
      </p:sp>
      <p:sp>
        <p:nvSpPr>
          <p:cNvPr id="6" name="Rectangle 5"/>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6"/>
          </p:nvPr>
        </p:nvSpPr>
        <p:spPr/>
        <p:txBody>
          <a:bodyPr/>
          <a:lstStyle>
            <a:extLst/>
          </a:lstStyle>
          <a:p>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1" name="Rectangle 10"/>
          <p:cNvSpPr>
            <a:spLocks noGrp="1"/>
          </p:cNvSpPr>
          <p:nvPr>
            <p:ph type="dt" sz="half" idx="31"/>
          </p:nvPr>
        </p:nvSpPr>
        <p:spPr/>
        <p:txBody>
          <a:bodyPr/>
          <a:lstStyle>
            <a:extLst/>
          </a:lstStyle>
          <a:p>
            <a:fld id="{F30C84A2-23CF-44F5-B813-5187ED5C7D1C}" type="datetimeFigureOut">
              <a:rPr lang="en-US" sz="1200" smtClean="0">
                <a:solidFill>
                  <a:schemeClr val="tx2"/>
                </a:solidFill>
              </a:rPr>
              <a:pPr/>
              <a:t>3/27/2009</a:t>
            </a:fld>
            <a:endParaRPr lang="en-US"/>
          </a:p>
        </p:txBody>
      </p:sp>
      <p:sp>
        <p:nvSpPr>
          <p:cNvPr id="12" name="Rectangle 11"/>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5" name="Rectangle 14"/>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fld id="{F30C84A2-23CF-44F5-B813-5187ED5C7D1C}" type="datetimeFigureOut">
              <a:rPr lang="en-US" sz="1200" smtClean="0">
                <a:solidFill>
                  <a:schemeClr val="tx2"/>
                </a:solidFill>
              </a:rPr>
              <a:pPr/>
              <a:t>3/27/2009</a:t>
            </a:fld>
            <a:endParaRPr lang="en-US"/>
          </a:p>
        </p:txBody>
      </p:sp>
      <p:sp>
        <p:nvSpPr>
          <p:cNvPr id="11" name="Rectangle 10"/>
          <p:cNvSpPr>
            <a:spLocks noGrp="1"/>
          </p:cNvSpPr>
          <p:nvPr>
            <p:ph type="sldNum" sz="quarter" idx="26"/>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2" name="Rectangle 11"/>
          <p:cNvSpPr>
            <a:spLocks noGrp="1"/>
          </p:cNvSpPr>
          <p:nvPr>
            <p:ph type="ftr" sz="quarter" idx="27"/>
          </p:nvPr>
        </p:nvSpPr>
        <p:spPr/>
        <p:txBody>
          <a:bodyPr/>
          <a:lstStyle>
            <a:extLst/>
          </a:lstStyle>
          <a:p>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a:buFontTx/>
              <a:buNone/>
              <a:defRPr sz="2400" baseline="0"/>
            </a:lvl1pPr>
            <a:extLst/>
          </a:lstStyle>
          <a:p>
            <a:pPr lvl="0"/>
            <a:r>
              <a:rPr lang="en-US" dirty="0" smtClean="0"/>
              <a:t>Click to add caption</a:t>
            </a:r>
            <a:endParaRPr lang="en-US" dirty="0"/>
          </a:p>
        </p:txBody>
      </p:sp>
      <p:sp>
        <p:nvSpPr>
          <p:cNvPr id="8" name="Rectangle 7"/>
          <p:cNvSpPr>
            <a:spLocks noGrp="1"/>
          </p:cNvSpPr>
          <p:nvPr>
            <p:ph type="dt" sz="half" idx="33"/>
          </p:nvPr>
        </p:nvSpPr>
        <p:spPr/>
        <p:txBody>
          <a:bodyPr/>
          <a:lstStyle>
            <a:extLst/>
          </a:lstStyle>
          <a:p>
            <a:fld id="{F30C84A2-23CF-44F5-B813-5187ED5C7D1C}" type="datetimeFigureOut">
              <a:rPr lang="en-US" sz="1200" smtClean="0">
                <a:solidFill>
                  <a:schemeClr val="tx2"/>
                </a:solidFill>
              </a:rPr>
              <a:pPr/>
              <a:t>3/27/2009</a:t>
            </a:fld>
            <a:endParaRPr lang="en-US"/>
          </a:p>
        </p:txBody>
      </p:sp>
      <p:sp>
        <p:nvSpPr>
          <p:cNvPr id="9" name="Rectangle 8"/>
          <p:cNvSpPr>
            <a:spLocks noGrp="1"/>
          </p:cNvSpPr>
          <p:nvPr>
            <p:ph type="sldNum" sz="quarter" idx="34"/>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35"/>
          </p:nvPr>
        </p:nvSpPr>
        <p:spPr/>
        <p:txBody>
          <a:bodyPr/>
          <a:lstStyle>
            <a:extLst/>
          </a:lstStyle>
          <a:p>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24"/>
          </p:nvPr>
        </p:nvSpPr>
        <p:spPr/>
        <p:txBody>
          <a:bodyPr/>
          <a:lstStyle>
            <a:extLst/>
          </a:lstStyle>
          <a:p>
            <a:fld id="{F30C84A2-23CF-44F5-B813-5187ED5C7D1C}" type="datetimeFigureOut">
              <a:rPr lang="en-US" sz="1200" smtClean="0">
                <a:solidFill>
                  <a:schemeClr val="tx2"/>
                </a:solidFill>
              </a:rPr>
              <a:pPr/>
              <a:t>3/27/2009</a:t>
            </a:fld>
            <a:endParaRPr lang="en-US"/>
          </a:p>
        </p:txBody>
      </p:sp>
      <p:sp>
        <p:nvSpPr>
          <p:cNvPr id="8" name="Rectangle 7"/>
          <p:cNvSpPr>
            <a:spLocks noGrp="1"/>
          </p:cNvSpPr>
          <p:nvPr>
            <p:ph type="sldNum" sz="quarter" idx="2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26"/>
          </p:nvPr>
        </p:nvSpPr>
        <p:spPr/>
        <p:txBody>
          <a:bodyPr/>
          <a:lstStyle>
            <a:extLst/>
          </a:lstStyle>
          <a:p>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29"/>
          </p:nvPr>
        </p:nvSpPr>
        <p:spPr/>
        <p:txBody>
          <a:bodyPr/>
          <a:lstStyle>
            <a:extLst/>
          </a:lstStyle>
          <a:p>
            <a:fld id="{F30C84A2-23CF-44F5-B813-5187ED5C7D1C}" type="datetimeFigureOut">
              <a:rPr lang="en-US" sz="1200" smtClean="0">
                <a:solidFill>
                  <a:schemeClr val="tx2"/>
                </a:solidFill>
              </a:rPr>
              <a:pPr/>
              <a:t>3/27/2009</a:t>
            </a:fld>
            <a:endParaRPr lang="en-US"/>
          </a:p>
        </p:txBody>
      </p:sp>
      <p:sp>
        <p:nvSpPr>
          <p:cNvPr id="8" name="Rectangle 7"/>
          <p:cNvSpPr>
            <a:spLocks noGrp="1"/>
          </p:cNvSpPr>
          <p:nvPr>
            <p:ph type="sldNum" sz="quarter" idx="30"/>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31"/>
          </p:nvPr>
        </p:nvSpPr>
        <p:spPr/>
        <p:txBody>
          <a:bodyPr/>
          <a:lstStyle>
            <a:extLst/>
          </a:lstStyle>
          <a:p>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31"/>
          </p:nvPr>
        </p:nvSpPr>
        <p:spPr/>
        <p:txBody>
          <a:bodyPr/>
          <a:lstStyle>
            <a:extLst/>
          </a:lstStyle>
          <a:p>
            <a:fld id="{F30C84A2-23CF-44F5-B813-5187ED5C7D1C}" type="datetimeFigureOut">
              <a:rPr lang="en-US" sz="1200" smtClean="0">
                <a:solidFill>
                  <a:schemeClr val="tx2"/>
                </a:solidFill>
              </a:rPr>
              <a:pPr/>
              <a:t>3/27/2009</a:t>
            </a:fld>
            <a:endParaRPr lang="en-US"/>
          </a:p>
        </p:txBody>
      </p:sp>
      <p:sp>
        <p:nvSpPr>
          <p:cNvPr id="8" name="Rectangle 7"/>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16"/>
          </p:nvPr>
        </p:nvSpPr>
        <p:spPr/>
        <p:txBody>
          <a:bodyPr/>
          <a:lstStyle>
            <a:extLst/>
          </a:lstStyle>
          <a:p>
            <a:fld id="{F30C84A2-23CF-44F5-B813-5187ED5C7D1C}" type="datetimeFigureOut">
              <a:rPr lang="en-US" sz="1200" smtClean="0">
                <a:solidFill>
                  <a:schemeClr val="tx2"/>
                </a:solidFill>
              </a:rPr>
              <a:pPr/>
              <a:t>3/27/2009</a:t>
            </a:fld>
            <a:endParaRPr lang="en-US"/>
          </a:p>
        </p:txBody>
      </p:sp>
      <p:sp>
        <p:nvSpPr>
          <p:cNvPr id="6" name="Rectangle 5"/>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9" name="Rectangle 8"/>
          <p:cNvSpPr>
            <a:spLocks noGrp="1"/>
          </p:cNvSpPr>
          <p:nvPr>
            <p:ph type="dt" sz="half" idx="17"/>
          </p:nvPr>
        </p:nvSpPr>
        <p:spPr/>
        <p:txBody>
          <a:bodyPr/>
          <a:lstStyle>
            <a:extLst/>
          </a:lstStyle>
          <a:p>
            <a:fld id="{F30C84A2-23CF-44F5-B813-5187ED5C7D1C}" type="datetimeFigureOut">
              <a:rPr lang="en-US" sz="1200" smtClean="0">
                <a:solidFill>
                  <a:schemeClr val="tx2"/>
                </a:solidFill>
              </a:rPr>
              <a:pPr/>
              <a:t>3/27/2009</a:t>
            </a:fld>
            <a:endParaRPr lang="en-US"/>
          </a:p>
        </p:txBody>
      </p:sp>
      <p:sp>
        <p:nvSpPr>
          <p:cNvPr id="10" name="Rectangle 9"/>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1" name="Rectangle 10"/>
          <p:cNvSpPr>
            <a:spLocks noGrp="1"/>
          </p:cNvSpPr>
          <p:nvPr>
            <p:ph type="ftr" sz="quarter" idx="19"/>
          </p:nvPr>
        </p:nvSpPr>
        <p:spPr/>
        <p:txBody>
          <a:bodyPr/>
          <a:lstStyle>
            <a:extLst/>
          </a:lstStyle>
          <a:p>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3/27/2009</a:t>
            </a:fld>
            <a:endParaRPr lang="en-US"/>
          </a:p>
        </p:txBody>
      </p:sp>
      <p:sp>
        <p:nvSpPr>
          <p:cNvPr id="6" name="Rectangle 5"/>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31"/>
          </p:nvPr>
        </p:nvSpPr>
        <p:spPr/>
        <p:txBody>
          <a:bodyPr/>
          <a:lstStyle>
            <a:extLst/>
          </a:lstStyle>
          <a:p>
            <a:fld id="{F30C84A2-23CF-44F5-B813-5187ED5C7D1C}" type="datetimeFigureOut">
              <a:rPr lang="en-US" sz="1200" smtClean="0">
                <a:solidFill>
                  <a:schemeClr val="tx2"/>
                </a:solidFill>
              </a:rPr>
              <a:pPr/>
              <a:t>3/27/2009</a:t>
            </a:fld>
            <a:endParaRPr lang="en-US"/>
          </a:p>
        </p:txBody>
      </p:sp>
      <p:sp>
        <p:nvSpPr>
          <p:cNvPr id="6" name="Rectangle 5"/>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7" name="Rectangle 6"/>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r>
              <a:rPr lang="en-US" noProof="1" smtClean="0"/>
              <a:t>Click to edit Master title style</a:t>
            </a:r>
            <a:endParaRPr lang="en-US"/>
          </a:p>
        </p:txBody>
      </p:sp>
      <p:sp>
        <p:nvSpPr>
          <p:cNvPr id="14" name="Rectangle 6"/>
          <p:cNvSpPr>
            <a:spLocks noGrp="1"/>
          </p:cNvSpPr>
          <p:nvPr>
            <p:ph idx="1"/>
          </p:nvPr>
        </p:nvSpPr>
        <p:spPr/>
        <p:txBody>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2" name="Rectangle 7"/>
          <p:cNvSpPr>
            <a:spLocks noGrp="1"/>
          </p:cNvSpPr>
          <p:nvPr>
            <p:ph type="dt" sz="half" idx="10"/>
          </p:nvPr>
        </p:nvSpPr>
        <p:spPr/>
        <p:txBody>
          <a:bodyPr/>
          <a:lstStyle>
            <a:extLst/>
          </a:lstStyle>
          <a:p>
            <a:fld id="{ACB2EC6F-6501-4E04-BD6C-A8A6CABB2C5B}" type="datetimeFigureOut">
              <a:rPr lang="en-US" smtClean="0"/>
              <a:pPr/>
              <a:t>3/27/2009</a:t>
            </a:fld>
            <a:endParaRPr lang="en-US"/>
          </a:p>
        </p:txBody>
      </p:sp>
      <p:sp>
        <p:nvSpPr>
          <p:cNvPr id="27" name="Rectangle 19"/>
          <p:cNvSpPr>
            <a:spLocks noGrp="1"/>
          </p:cNvSpPr>
          <p:nvPr>
            <p:ph type="ftr" sz="quarter" idx="11"/>
          </p:nvPr>
        </p:nvSpPr>
        <p:spPr/>
        <p:txBody>
          <a:bodyPr/>
          <a:lstStyle>
            <a:extLst/>
          </a:lstStyle>
          <a:p>
            <a:endParaRPr lang="en-US"/>
          </a:p>
        </p:txBody>
      </p:sp>
      <p:sp>
        <p:nvSpPr>
          <p:cNvPr id="24" name="Rectangle 26"/>
          <p:cNvSpPr>
            <a:spLocks noGrp="1"/>
          </p:cNvSpPr>
          <p:nvPr>
            <p:ph type="sldNum" sz="quarter" idx="12"/>
          </p:nvPr>
        </p:nvSpPr>
        <p:spPr/>
        <p:txBody>
          <a:bodyPr/>
          <a:lstStyle>
            <a:extLst/>
          </a:lstStyle>
          <a:p>
            <a:fld id="{963B0023-0CED-47F7-85AE-654F0B232C2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smtClean="0"/>
              <a:t>Click icon to add picture</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3/27/2009</a:t>
            </a:fld>
            <a:endParaRPr lang="en-US"/>
          </a:p>
        </p:txBody>
      </p:sp>
      <p:sp>
        <p:nvSpPr>
          <p:cNvPr id="5" name="Rectangle 4"/>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6" name="Rectangle 5"/>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smtClean="0"/>
              <a:t>Click icon</a:t>
            </a:r>
            <a:r>
              <a:rPr lang="en-US" i="0" baseline="0" dirty="0" smtClean="0"/>
              <a:t> to add </a:t>
            </a:r>
            <a:r>
              <a:rPr lang="en-US" i="0" dirty="0" smtClean="0"/>
              <a:t>full page picture</a:t>
            </a:r>
            <a:endParaRPr lang="en-US" i="0" baseline="0" dirty="0" smtClean="0"/>
          </a:p>
          <a:p>
            <a:pPr marL="0" marR="0" indent="0" algn="ctr">
              <a:buFontTx/>
              <a:buNone/>
            </a:pPr>
            <a:endParaRPr lang="en-US" i="0" dirty="0" smtClean="0"/>
          </a:p>
          <a:p>
            <a:pPr algn="ctr">
              <a:buFontTx/>
              <a:buNone/>
            </a:pPr>
            <a:endParaRPr lang="en-US" i="0" dirty="0" smtClean="0"/>
          </a:p>
          <a:p>
            <a:pPr algn="ctr">
              <a:buFontTx/>
              <a:buNone/>
            </a:pPr>
            <a:endParaRPr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smtClean="0"/>
              <a:t>Click to add section title</a:t>
            </a:r>
            <a:endParaRPr lang="en-US" dirty="0"/>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smtClean="0"/>
              <a:t>Click to add subtitle</a:t>
            </a:r>
            <a:endParaRPr lang="en-US" dirty="0"/>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8" name="Rectangle 7"/>
          <p:cNvSpPr>
            <a:spLocks noGrp="1"/>
          </p:cNvSpPr>
          <p:nvPr>
            <p:ph type="dt" sz="half" idx="17"/>
          </p:nvPr>
        </p:nvSpPr>
        <p:spPr/>
        <p:txBody>
          <a:bodyPr/>
          <a:lstStyle>
            <a:extLst/>
          </a:lstStyle>
          <a:p>
            <a:fld id="{F30C84A2-23CF-44F5-B813-5187ED5C7D1C}" type="datetimeFigureOut">
              <a:rPr lang="en-US" sz="1200" smtClean="0">
                <a:solidFill>
                  <a:schemeClr val="tx2"/>
                </a:solidFill>
              </a:rPr>
              <a:pPr/>
              <a:t>3/27/2009</a:t>
            </a:fld>
            <a:endParaRPr lang="en-US"/>
          </a:p>
        </p:txBody>
      </p:sp>
      <p:sp>
        <p:nvSpPr>
          <p:cNvPr id="9" name="Rectangle 8"/>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19"/>
          </p:nvPr>
        </p:nvSpPr>
        <p:spPr/>
        <p:txBody>
          <a:bodyPr/>
          <a:lstStyle>
            <a:extLst/>
          </a:lstStyle>
          <a:p>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fld id="{F30C84A2-23CF-44F5-B813-5187ED5C7D1C}" type="datetimeFigureOut">
              <a:rPr lang="en-US" sz="1200" smtClean="0">
                <a:solidFill>
                  <a:schemeClr val="tx2"/>
                </a:solidFill>
              </a:rPr>
              <a:pPr/>
              <a:t>3/27/2009</a:t>
            </a:fld>
            <a:endParaRPr lang="en-US"/>
          </a:p>
        </p:txBody>
      </p:sp>
      <p:sp>
        <p:nvSpPr>
          <p:cNvPr id="7" name="Rectangle 6"/>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fld id="{F30C84A2-23CF-44F5-B813-5187ED5C7D1C}" type="datetimeFigureOut">
              <a:rPr lang="en-US" sz="1200" smtClean="0">
                <a:solidFill>
                  <a:schemeClr val="tx2"/>
                </a:solidFill>
              </a:rPr>
              <a:pPr/>
              <a:t>3/27/2009</a:t>
            </a:fld>
            <a:endParaRPr lang="en-US"/>
          </a:p>
        </p:txBody>
      </p:sp>
      <p:sp>
        <p:nvSpPr>
          <p:cNvPr id="7" name="Rectangle 6"/>
          <p:cNvSpPr>
            <a:spLocks noGrp="1"/>
          </p:cNvSpPr>
          <p:nvPr>
            <p:ph type="sldNum" sz="quarter" idx="19"/>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20"/>
          </p:nvPr>
        </p:nvSpPr>
        <p:spPr/>
        <p:txBody>
          <a:bodyPr/>
          <a:lstStyle>
            <a:extLst/>
          </a:lstStyle>
          <a:p>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3/27/2009</a:t>
            </a:fld>
            <a:endParaRPr lang="en-US"/>
          </a:p>
        </p:txBody>
      </p:sp>
      <p:sp>
        <p:nvSpPr>
          <p:cNvPr id="7" name="Rectangle 6"/>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6"/>
          </p:nvPr>
        </p:nvSpPr>
        <p:spPr/>
        <p:txBody>
          <a:bodyPr/>
          <a:lstStyle>
            <a:extLst/>
          </a:lstStyle>
          <a:p>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fld id="{F30C84A2-23CF-44F5-B813-5187ED5C7D1C}" type="datetimeFigureOut">
              <a:rPr lang="en-US" sz="1200" smtClean="0">
                <a:solidFill>
                  <a:schemeClr val="tx2"/>
                </a:solidFill>
              </a:rPr>
              <a:pPr/>
              <a:t>3/27/2009</a:t>
            </a:fld>
            <a:endParaRPr lang="en-US"/>
          </a:p>
        </p:txBody>
      </p:sp>
      <p:sp>
        <p:nvSpPr>
          <p:cNvPr id="9" name="Rectangle 8"/>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r>
              <a:rPr lang="en-US" noProof="1" smtClean="0"/>
              <a:t>Click to edit Master title style</a:t>
            </a:r>
            <a:endParaRPr lang="en-US" dirty="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a:defRPr sz="1200">
                <a:solidFill>
                  <a:schemeClr val="tx2"/>
                </a:solidFill>
              </a:defRPr>
            </a:lvl1pPr>
            <a:extLst/>
          </a:lstStyle>
          <a:p>
            <a:fld id="{F30C84A2-23CF-44F5-B813-5187ED5C7D1C}" type="datetimeFigureOut">
              <a:rPr lang="en-US" sz="1200" smtClean="0">
                <a:solidFill>
                  <a:schemeClr val="tx2"/>
                </a:solidFill>
              </a:rPr>
              <a:pPr/>
              <a:t>3/27/2009</a:t>
            </a:fld>
            <a:endParaRPr lang="en-US" sz="1200" dirty="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a:defRPr sz="1200">
                <a:solidFill>
                  <a:schemeClr val="tx2"/>
                </a:solidFill>
              </a:defRPr>
            </a:lvl1pPr>
            <a:extLst/>
          </a:lstStyle>
          <a:p>
            <a:pPr algn="ctr"/>
            <a:endParaRPr lang="en-US" sz="1200" dirty="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a:defRPr sz="1200">
                <a:solidFill>
                  <a:schemeClr val="tx2"/>
                </a:solidFill>
              </a:defRPr>
            </a:lvl1pPr>
            <a:extLst/>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447800" y="1371600"/>
            <a:ext cx="6248400" cy="4114800"/>
          </a:xfrm>
        </p:spPr>
        <p:txBody>
          <a:bodyPr>
            <a:normAutofit/>
          </a:bodyPr>
          <a:lstStyle>
            <a:extLst/>
          </a:lstStyle>
          <a:p>
            <a:pPr algn="ctr"/>
            <a:r>
              <a:rPr sz="6600" smtClean="0">
                <a:latin typeface="Tahoma" pitchFamily="34" charset="0"/>
                <a:ea typeface="Tahoma" pitchFamily="34" charset="0"/>
                <a:cs typeface="Tahoma" pitchFamily="34" charset="0"/>
              </a:rPr>
              <a:t>I Once Was Blind</a:t>
            </a:r>
            <a:r>
              <a:rPr sz="4000" smtClean="0">
                <a:latin typeface="Tahoma" pitchFamily="34" charset="0"/>
                <a:ea typeface="Tahoma" pitchFamily="34" charset="0"/>
                <a:cs typeface="Tahoma" pitchFamily="34" charset="0"/>
              </a:rPr>
              <a:t/>
            </a:r>
            <a:br>
              <a:rPr sz="4000" smtClean="0">
                <a:latin typeface="Tahoma" pitchFamily="34" charset="0"/>
                <a:ea typeface="Tahoma" pitchFamily="34" charset="0"/>
                <a:cs typeface="Tahoma" pitchFamily="34" charset="0"/>
              </a:rPr>
            </a:br>
            <a:r>
              <a:rPr sz="4000" smtClean="0">
                <a:latin typeface="Tahoma" pitchFamily="34" charset="0"/>
                <a:ea typeface="Tahoma" pitchFamily="34" charset="0"/>
                <a:cs typeface="Tahoma" pitchFamily="34" charset="0"/>
              </a:rPr>
              <a:t/>
            </a:r>
            <a:br>
              <a:rPr sz="4000" smtClean="0">
                <a:latin typeface="Tahoma" pitchFamily="34" charset="0"/>
                <a:ea typeface="Tahoma" pitchFamily="34" charset="0"/>
                <a:cs typeface="Tahoma" pitchFamily="34" charset="0"/>
              </a:rPr>
            </a:br>
            <a:r>
              <a:rPr smtClean="0">
                <a:latin typeface="Tahoma" pitchFamily="34" charset="0"/>
                <a:ea typeface="Tahoma" pitchFamily="34" charset="0"/>
                <a:cs typeface="Tahoma" pitchFamily="34" charset="0"/>
              </a:rPr>
              <a:t>BuiLding an Info ViZ that Means Something</a:t>
            </a:r>
            <a:endParaRPr lang="en-US" dirty="0">
              <a:latin typeface="Tahoma" pitchFamily="34" charset="0"/>
              <a:ea typeface="Tahoma" pitchFamily="34" charset="0"/>
              <a:cs typeface="Tahoma" pitchFamily="34" charset="0"/>
            </a:endParaRPr>
          </a:p>
        </p:txBody>
      </p:sp>
    </p:spTree>
  </p:cSld>
  <p:clrMapOvr>
    <a:masterClrMapping/>
  </p:clrMapOvr>
  <p:transition advTm="1585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C:\Users\Matthias\AppData\Local\Temp\msohtmlclip1\01\clip_image001.png"/>
          <p:cNvPicPr>
            <a:picLocks noChangeAspect="1" noChangeArrowheads="1"/>
          </p:cNvPicPr>
          <p:nvPr/>
        </p:nvPicPr>
        <p:blipFill>
          <a:blip r:embed="rId3"/>
          <a:srcRect/>
          <a:stretch>
            <a:fillRect/>
          </a:stretch>
        </p:blipFill>
        <p:spPr bwMode="auto">
          <a:xfrm>
            <a:off x="4800600" y="838200"/>
            <a:ext cx="3867150" cy="5114925"/>
          </a:xfrm>
          <a:prstGeom prst="rect">
            <a:avLst/>
          </a:prstGeom>
          <a:noFill/>
        </p:spPr>
      </p:pic>
      <p:sp>
        <p:nvSpPr>
          <p:cNvPr id="8" name="Text Placeholder 2"/>
          <p:cNvSpPr txBox="1">
            <a:spLocks/>
          </p:cNvSpPr>
          <p:nvPr/>
        </p:nvSpPr>
        <p:spPr>
          <a:xfrm>
            <a:off x="685800" y="381000"/>
            <a:ext cx="7467600" cy="4572000"/>
          </a:xfrm>
          <a:prstGeom prst="rect">
            <a:avLst/>
          </a:prstGeom>
        </p:spPr>
        <p:txBody>
          <a:bodyPr rIns="9144" anchor="t" anchorCtr="0">
            <a:noAutofit/>
          </a:bodyPr>
          <a:lstStyle/>
          <a:p>
            <a:pPr marL="742950" indent="-742950">
              <a:spcBef>
                <a:spcPct val="20000"/>
              </a:spcBef>
            </a:pPr>
            <a:r>
              <a:rPr lang="en-US" sz="4800" kern="0" dirty="0" smtClean="0">
                <a:solidFill>
                  <a:schemeClr val="bg1">
                    <a:lumMod val="65000"/>
                    <a:lumOff val="35000"/>
                  </a:schemeClr>
                </a:solidFill>
                <a:latin typeface="Tahoma" pitchFamily="34" charset="0"/>
                <a:ea typeface="Tahoma" pitchFamily="34" charset="0"/>
                <a:cs typeface="Tahoma" pitchFamily="34" charset="0"/>
              </a:rPr>
              <a:t>SIZE</a:t>
            </a:r>
          </a:p>
          <a:p>
            <a:pPr marL="742950" indent="-742950">
              <a:spcBef>
                <a:spcPct val="20000"/>
              </a:spcBef>
            </a:pPr>
            <a:r>
              <a:rPr lang="en-US" sz="4800" kern="0" noProof="0" dirty="0" smtClean="0">
                <a:latin typeface="Tahoma" pitchFamily="34" charset="0"/>
                <a:ea typeface="Tahoma" pitchFamily="34" charset="0"/>
                <a:cs typeface="Tahoma" pitchFamily="34" charset="0"/>
              </a:rPr>
              <a:t>COLOR</a:t>
            </a:r>
          </a:p>
          <a:p>
            <a:pPr marL="742950" indent="-742950">
              <a:spcBef>
                <a:spcPct val="20000"/>
              </a:spcBef>
            </a:pPr>
            <a:r>
              <a:rPr lang="en-US" sz="4800" kern="0" dirty="0" smtClean="0">
                <a:solidFill>
                  <a:schemeClr val="bg1">
                    <a:lumMod val="65000"/>
                    <a:lumOff val="35000"/>
                  </a:schemeClr>
                </a:solidFill>
                <a:latin typeface="Tahoma" pitchFamily="34" charset="0"/>
                <a:ea typeface="Tahoma" pitchFamily="34" charset="0"/>
                <a:cs typeface="Tahoma" pitchFamily="34" charset="0"/>
              </a:rPr>
              <a:t>LOCATION</a:t>
            </a:r>
          </a:p>
          <a:p>
            <a:pPr marL="742950" indent="-742950">
              <a:spcBef>
                <a:spcPct val="20000"/>
              </a:spcBef>
            </a:pPr>
            <a:r>
              <a:rPr lang="en-US" sz="4800" kern="0" dirty="0" smtClean="0">
                <a:solidFill>
                  <a:schemeClr val="bg1">
                    <a:lumMod val="65000"/>
                    <a:lumOff val="35000"/>
                  </a:schemeClr>
                </a:solidFill>
                <a:latin typeface="Tahoma" pitchFamily="34" charset="0"/>
                <a:ea typeface="Tahoma" pitchFamily="34" charset="0"/>
                <a:cs typeface="Tahoma" pitchFamily="34" charset="0"/>
              </a:rPr>
              <a:t>NETWORKS</a:t>
            </a:r>
          </a:p>
          <a:p>
            <a:pPr marL="742950" indent="-742950">
              <a:spcBef>
                <a:spcPct val="20000"/>
              </a:spcBef>
            </a:pPr>
            <a:r>
              <a:rPr lang="en-US" sz="4800" kern="0" dirty="0" smtClean="0">
                <a:solidFill>
                  <a:schemeClr val="bg1">
                    <a:lumMod val="65000"/>
                    <a:lumOff val="35000"/>
                  </a:schemeClr>
                </a:solidFill>
                <a:latin typeface="Tahoma" pitchFamily="34" charset="0"/>
                <a:ea typeface="Tahoma" pitchFamily="34" charset="0"/>
                <a:cs typeface="Tahoma" pitchFamily="34" charset="0"/>
              </a:rPr>
              <a:t>TIME</a:t>
            </a:r>
          </a:p>
          <a:p>
            <a:pPr marL="742950" indent="-742950">
              <a:spcBef>
                <a:spcPct val="20000"/>
              </a:spcBef>
            </a:pPr>
            <a:endParaRPr lang="en-US" sz="4800" kern="0" dirty="0" smtClean="0">
              <a:latin typeface="Tahoma" pitchFamily="34" charset="0"/>
              <a:ea typeface="Tahoma" pitchFamily="34" charset="0"/>
              <a:cs typeface="Tahoma" pitchFamily="34" charset="0"/>
            </a:endParaRPr>
          </a:p>
          <a:p>
            <a:pPr marL="742950" indent="-742950">
              <a:spcBef>
                <a:spcPct val="20000"/>
              </a:spcBef>
            </a:pPr>
            <a:endParaRPr lang="en-US" sz="4800" kern="0" noProof="0" dirty="0" smtClean="0">
              <a:latin typeface="Tahoma" pitchFamily="34" charset="0"/>
              <a:ea typeface="Tahoma" pitchFamily="34" charset="0"/>
              <a:cs typeface="Tahoma" pitchFamily="34" charset="0"/>
            </a:endParaRPr>
          </a:p>
        </p:txBody>
      </p:sp>
    </p:spTree>
  </p:cSld>
  <p:clrMapOvr>
    <a:masterClrMapping/>
  </p:clrMapOvr>
  <p:transition advTm="15007">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Users\Matthias\AppData\Local\Temp\msohtmlclip1\01\clip_image001.png"/>
          <p:cNvPicPr>
            <a:picLocks noChangeAspect="1" noChangeArrowheads="1"/>
          </p:cNvPicPr>
          <p:nvPr/>
        </p:nvPicPr>
        <p:blipFill>
          <a:blip r:embed="rId3"/>
          <a:srcRect/>
          <a:stretch>
            <a:fillRect/>
          </a:stretch>
        </p:blipFill>
        <p:spPr bwMode="auto">
          <a:xfrm>
            <a:off x="3048000" y="457200"/>
            <a:ext cx="3033713" cy="990600"/>
          </a:xfrm>
          <a:prstGeom prst="rect">
            <a:avLst/>
          </a:prstGeom>
          <a:noFill/>
        </p:spPr>
      </p:pic>
      <p:pic>
        <p:nvPicPr>
          <p:cNvPr id="72708" name="Picture 4" descr="C:\Users\Matthias\AppData\Local\Temp\msohtmlclip1\01\clip_image001.png"/>
          <p:cNvPicPr>
            <a:picLocks noChangeAspect="1" noChangeArrowheads="1"/>
          </p:cNvPicPr>
          <p:nvPr/>
        </p:nvPicPr>
        <p:blipFill>
          <a:blip r:embed="rId4"/>
          <a:srcRect/>
          <a:stretch>
            <a:fillRect/>
          </a:stretch>
        </p:blipFill>
        <p:spPr bwMode="auto">
          <a:xfrm>
            <a:off x="762000" y="1676400"/>
            <a:ext cx="7658100" cy="4810125"/>
          </a:xfrm>
          <a:prstGeom prst="rect">
            <a:avLst/>
          </a:prstGeom>
          <a:noFill/>
        </p:spPr>
      </p:pic>
    </p:spTree>
  </p:cSld>
  <p:clrMapOvr>
    <a:masterClrMapping/>
  </p:clrMapOvr>
  <p:transition advTm="14757">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685800" y="381000"/>
            <a:ext cx="7467600" cy="4572000"/>
          </a:xfrm>
          <a:prstGeom prst="rect">
            <a:avLst/>
          </a:prstGeom>
        </p:spPr>
        <p:txBody>
          <a:bodyPr rIns="9144" anchor="t" anchorCtr="0">
            <a:noAutofit/>
          </a:bodyPr>
          <a:lstStyle/>
          <a:p>
            <a:pPr marL="742950" indent="-742950">
              <a:spcBef>
                <a:spcPct val="20000"/>
              </a:spcBef>
            </a:pPr>
            <a:r>
              <a:rPr lang="en-US" sz="4800" kern="0" dirty="0" smtClean="0">
                <a:solidFill>
                  <a:schemeClr val="bg1">
                    <a:lumMod val="65000"/>
                    <a:lumOff val="35000"/>
                  </a:schemeClr>
                </a:solidFill>
                <a:latin typeface="Tahoma" pitchFamily="34" charset="0"/>
                <a:ea typeface="Tahoma" pitchFamily="34" charset="0"/>
                <a:cs typeface="Tahoma" pitchFamily="34" charset="0"/>
              </a:rPr>
              <a:t>SIZE</a:t>
            </a:r>
          </a:p>
          <a:p>
            <a:pPr marL="742950" indent="-742950">
              <a:spcBef>
                <a:spcPct val="20000"/>
              </a:spcBef>
            </a:pPr>
            <a:r>
              <a:rPr lang="en-US" sz="4800" kern="0" noProof="0" dirty="0" smtClean="0">
                <a:solidFill>
                  <a:schemeClr val="bg1">
                    <a:lumMod val="65000"/>
                    <a:lumOff val="35000"/>
                  </a:schemeClr>
                </a:solidFill>
                <a:latin typeface="Tahoma" pitchFamily="34" charset="0"/>
                <a:ea typeface="Tahoma" pitchFamily="34" charset="0"/>
                <a:cs typeface="Tahoma" pitchFamily="34" charset="0"/>
              </a:rPr>
              <a:t>COLOR</a:t>
            </a:r>
          </a:p>
          <a:p>
            <a:pPr marL="742950" indent="-742950">
              <a:spcBef>
                <a:spcPct val="20000"/>
              </a:spcBef>
            </a:pPr>
            <a:r>
              <a:rPr lang="en-US" sz="4800" kern="0" dirty="0" smtClean="0">
                <a:latin typeface="Tahoma" pitchFamily="34" charset="0"/>
                <a:ea typeface="Tahoma" pitchFamily="34" charset="0"/>
                <a:cs typeface="Tahoma" pitchFamily="34" charset="0"/>
              </a:rPr>
              <a:t>LOCATION</a:t>
            </a:r>
          </a:p>
          <a:p>
            <a:pPr marL="742950" indent="-742950">
              <a:spcBef>
                <a:spcPct val="20000"/>
              </a:spcBef>
            </a:pPr>
            <a:r>
              <a:rPr lang="en-US" sz="4800" kern="0" dirty="0" smtClean="0">
                <a:solidFill>
                  <a:schemeClr val="bg1">
                    <a:lumMod val="65000"/>
                    <a:lumOff val="35000"/>
                  </a:schemeClr>
                </a:solidFill>
                <a:latin typeface="Tahoma" pitchFamily="34" charset="0"/>
                <a:ea typeface="Tahoma" pitchFamily="34" charset="0"/>
                <a:cs typeface="Tahoma" pitchFamily="34" charset="0"/>
              </a:rPr>
              <a:t>NETWORKS</a:t>
            </a:r>
          </a:p>
          <a:p>
            <a:pPr marL="742950" indent="-742950">
              <a:spcBef>
                <a:spcPct val="20000"/>
              </a:spcBef>
            </a:pPr>
            <a:r>
              <a:rPr lang="en-US" sz="4800" kern="0" dirty="0" smtClean="0">
                <a:solidFill>
                  <a:schemeClr val="bg1">
                    <a:lumMod val="65000"/>
                    <a:lumOff val="35000"/>
                  </a:schemeClr>
                </a:solidFill>
                <a:latin typeface="Tahoma" pitchFamily="34" charset="0"/>
                <a:ea typeface="Tahoma" pitchFamily="34" charset="0"/>
                <a:cs typeface="Tahoma" pitchFamily="34" charset="0"/>
              </a:rPr>
              <a:t>TIME</a:t>
            </a:r>
          </a:p>
          <a:p>
            <a:pPr marL="742950" indent="-742950">
              <a:spcBef>
                <a:spcPct val="20000"/>
              </a:spcBef>
            </a:pPr>
            <a:endParaRPr lang="en-US" sz="4800" kern="0" dirty="0" smtClean="0">
              <a:latin typeface="Tahoma" pitchFamily="34" charset="0"/>
              <a:ea typeface="Tahoma" pitchFamily="34" charset="0"/>
              <a:cs typeface="Tahoma" pitchFamily="34" charset="0"/>
            </a:endParaRPr>
          </a:p>
          <a:p>
            <a:pPr marL="742950" indent="-742950">
              <a:spcBef>
                <a:spcPct val="20000"/>
              </a:spcBef>
            </a:pPr>
            <a:endParaRPr lang="en-US" sz="4800" kern="0" noProof="0" dirty="0" smtClean="0">
              <a:latin typeface="Tahoma" pitchFamily="34" charset="0"/>
              <a:ea typeface="Tahoma" pitchFamily="34" charset="0"/>
              <a:cs typeface="Tahoma" pitchFamily="34" charset="0"/>
            </a:endParaRPr>
          </a:p>
        </p:txBody>
      </p:sp>
      <p:pic>
        <p:nvPicPr>
          <p:cNvPr id="56324" name="Picture 4" descr="C:\Users\Matthias\AppData\Local\Temp\msohtmlclip1\01\clip_image001.png"/>
          <p:cNvPicPr>
            <a:picLocks noChangeAspect="1" noChangeArrowheads="1"/>
          </p:cNvPicPr>
          <p:nvPr/>
        </p:nvPicPr>
        <p:blipFill>
          <a:blip r:embed="rId3"/>
          <a:srcRect/>
          <a:stretch>
            <a:fillRect/>
          </a:stretch>
        </p:blipFill>
        <p:spPr bwMode="auto">
          <a:xfrm>
            <a:off x="4724400" y="228600"/>
            <a:ext cx="3886200" cy="6071761"/>
          </a:xfrm>
          <a:prstGeom prst="rect">
            <a:avLst/>
          </a:prstGeom>
          <a:noFill/>
        </p:spPr>
      </p:pic>
    </p:spTree>
  </p:cSld>
  <p:clrMapOvr>
    <a:masterClrMapping/>
  </p:clrMapOvr>
  <p:transition advTm="14913">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685800" y="381000"/>
            <a:ext cx="7467600" cy="838200"/>
          </a:xfrm>
          <a:prstGeom prst="rect">
            <a:avLst/>
          </a:prstGeom>
        </p:spPr>
        <p:txBody>
          <a:bodyPr rIns="9144" anchor="t" anchorCtr="0">
            <a:noAutofit/>
          </a:bodyPr>
          <a:lstStyle/>
          <a:p>
            <a:pPr marL="742950" indent="-742950">
              <a:spcBef>
                <a:spcPct val="20000"/>
              </a:spcBef>
            </a:pPr>
            <a:endParaRPr lang="en-US" sz="4800" kern="0" noProof="0" dirty="0" smtClean="0">
              <a:latin typeface="Tahoma" pitchFamily="34" charset="0"/>
              <a:ea typeface="Tahoma" pitchFamily="34" charset="0"/>
              <a:cs typeface="Tahoma" pitchFamily="34" charset="0"/>
            </a:endParaRPr>
          </a:p>
        </p:txBody>
      </p:sp>
      <p:pic>
        <p:nvPicPr>
          <p:cNvPr id="5" name="Picture 2" descr="C:\Users\Matthias\AppData\Local\Temp\msohtmlclip1\01\clip_image001.png"/>
          <p:cNvPicPr>
            <a:picLocks noChangeAspect="1" noChangeArrowheads="1"/>
          </p:cNvPicPr>
          <p:nvPr/>
        </p:nvPicPr>
        <p:blipFill>
          <a:blip r:embed="rId3"/>
          <a:srcRect/>
          <a:stretch>
            <a:fillRect/>
          </a:stretch>
        </p:blipFill>
        <p:spPr bwMode="auto">
          <a:xfrm>
            <a:off x="457200" y="0"/>
            <a:ext cx="8458200" cy="6392826"/>
          </a:xfrm>
          <a:prstGeom prst="rect">
            <a:avLst/>
          </a:prstGeom>
          <a:noFill/>
        </p:spPr>
      </p:pic>
    </p:spTree>
  </p:cSld>
  <p:clrMapOvr>
    <a:masterClrMapping/>
  </p:clrMapOvr>
  <p:transition advTm="15164">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8" name="Picture 8" descr="C:\Users\Matthias\AppData\Local\Temp\msohtmlclip1\01\clip_image001.png"/>
          <p:cNvPicPr>
            <a:picLocks noChangeAspect="1" noChangeArrowheads="1"/>
          </p:cNvPicPr>
          <p:nvPr/>
        </p:nvPicPr>
        <p:blipFill>
          <a:blip r:embed="rId3"/>
          <a:srcRect/>
          <a:stretch>
            <a:fillRect/>
          </a:stretch>
        </p:blipFill>
        <p:spPr bwMode="auto">
          <a:xfrm>
            <a:off x="3124200" y="2209800"/>
            <a:ext cx="5859352" cy="4648200"/>
          </a:xfrm>
          <a:prstGeom prst="rect">
            <a:avLst/>
          </a:prstGeom>
          <a:noFill/>
        </p:spPr>
      </p:pic>
      <p:sp>
        <p:nvSpPr>
          <p:cNvPr id="9" name="Text Placeholder 2"/>
          <p:cNvSpPr txBox="1">
            <a:spLocks/>
          </p:cNvSpPr>
          <p:nvPr/>
        </p:nvSpPr>
        <p:spPr>
          <a:xfrm>
            <a:off x="685800" y="381000"/>
            <a:ext cx="7467600" cy="4572000"/>
          </a:xfrm>
          <a:prstGeom prst="rect">
            <a:avLst/>
          </a:prstGeom>
        </p:spPr>
        <p:txBody>
          <a:bodyPr rIns="9144" anchor="t" anchorCtr="0">
            <a:noAutofit/>
          </a:bodyPr>
          <a:lstStyle/>
          <a:p>
            <a:pPr marL="742950" indent="-742950">
              <a:spcBef>
                <a:spcPct val="20000"/>
              </a:spcBef>
            </a:pPr>
            <a:r>
              <a:rPr lang="en-US" sz="4800" kern="0" dirty="0" smtClean="0">
                <a:solidFill>
                  <a:schemeClr val="bg1">
                    <a:lumMod val="65000"/>
                    <a:lumOff val="35000"/>
                  </a:schemeClr>
                </a:solidFill>
                <a:latin typeface="Tahoma" pitchFamily="34" charset="0"/>
                <a:ea typeface="Tahoma" pitchFamily="34" charset="0"/>
                <a:cs typeface="Tahoma" pitchFamily="34" charset="0"/>
              </a:rPr>
              <a:t>SIZE</a:t>
            </a:r>
          </a:p>
          <a:p>
            <a:pPr marL="742950" indent="-742950">
              <a:spcBef>
                <a:spcPct val="20000"/>
              </a:spcBef>
            </a:pPr>
            <a:r>
              <a:rPr lang="en-US" sz="4800" kern="0" noProof="0" dirty="0" smtClean="0">
                <a:solidFill>
                  <a:schemeClr val="bg1">
                    <a:lumMod val="65000"/>
                    <a:lumOff val="35000"/>
                  </a:schemeClr>
                </a:solidFill>
                <a:latin typeface="Tahoma" pitchFamily="34" charset="0"/>
                <a:ea typeface="Tahoma" pitchFamily="34" charset="0"/>
                <a:cs typeface="Tahoma" pitchFamily="34" charset="0"/>
              </a:rPr>
              <a:t>COLOR</a:t>
            </a:r>
          </a:p>
          <a:p>
            <a:pPr marL="742950" indent="-742950">
              <a:spcBef>
                <a:spcPct val="20000"/>
              </a:spcBef>
            </a:pPr>
            <a:r>
              <a:rPr lang="en-US" sz="4800" kern="0" dirty="0" smtClean="0">
                <a:solidFill>
                  <a:schemeClr val="bg1">
                    <a:lumMod val="65000"/>
                    <a:lumOff val="35000"/>
                  </a:schemeClr>
                </a:solidFill>
                <a:latin typeface="Tahoma" pitchFamily="34" charset="0"/>
                <a:ea typeface="Tahoma" pitchFamily="34" charset="0"/>
                <a:cs typeface="Tahoma" pitchFamily="34" charset="0"/>
              </a:rPr>
              <a:t>LOCATION</a:t>
            </a:r>
          </a:p>
          <a:p>
            <a:pPr marL="742950" indent="-742950">
              <a:spcBef>
                <a:spcPct val="20000"/>
              </a:spcBef>
            </a:pPr>
            <a:r>
              <a:rPr lang="en-US" sz="4800" kern="0" dirty="0" smtClean="0">
                <a:latin typeface="Tahoma" pitchFamily="34" charset="0"/>
                <a:ea typeface="Tahoma" pitchFamily="34" charset="0"/>
                <a:cs typeface="Tahoma" pitchFamily="34" charset="0"/>
              </a:rPr>
              <a:t>NETWORKS</a:t>
            </a:r>
          </a:p>
          <a:p>
            <a:pPr marL="742950" indent="-742950">
              <a:spcBef>
                <a:spcPct val="20000"/>
              </a:spcBef>
            </a:pPr>
            <a:r>
              <a:rPr lang="en-US" sz="4800" kern="0" dirty="0" smtClean="0">
                <a:solidFill>
                  <a:schemeClr val="bg1">
                    <a:lumMod val="65000"/>
                    <a:lumOff val="35000"/>
                  </a:schemeClr>
                </a:solidFill>
                <a:latin typeface="Tahoma" pitchFamily="34" charset="0"/>
                <a:ea typeface="Tahoma" pitchFamily="34" charset="0"/>
                <a:cs typeface="Tahoma" pitchFamily="34" charset="0"/>
              </a:rPr>
              <a:t>TIME</a:t>
            </a:r>
          </a:p>
          <a:p>
            <a:pPr marL="742950" indent="-742950">
              <a:spcBef>
                <a:spcPct val="20000"/>
              </a:spcBef>
            </a:pPr>
            <a:endParaRPr lang="en-US" sz="4800" kern="0" dirty="0" smtClean="0">
              <a:latin typeface="Tahoma" pitchFamily="34" charset="0"/>
              <a:ea typeface="Tahoma" pitchFamily="34" charset="0"/>
              <a:cs typeface="Tahoma" pitchFamily="34" charset="0"/>
            </a:endParaRPr>
          </a:p>
          <a:p>
            <a:pPr marL="742950" indent="-742950">
              <a:spcBef>
                <a:spcPct val="20000"/>
              </a:spcBef>
            </a:pPr>
            <a:endParaRPr lang="en-US" sz="4800" kern="0" noProof="0" dirty="0" smtClean="0">
              <a:latin typeface="Tahoma" pitchFamily="34" charset="0"/>
              <a:ea typeface="Tahoma" pitchFamily="34" charset="0"/>
              <a:cs typeface="Tahoma" pitchFamily="34" charset="0"/>
            </a:endParaRPr>
          </a:p>
        </p:txBody>
      </p:sp>
    </p:spTree>
  </p:cSld>
  <p:clrMapOvr>
    <a:masterClrMapping/>
  </p:clrMapOvr>
  <p:transition advTm="15242">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6" name="Picture 6" descr="C:\Users\Matthias\AppData\Local\Temp\msohtmlclip1\01\clip_image001.png"/>
          <p:cNvPicPr>
            <a:picLocks noChangeAspect="1" noChangeArrowheads="1"/>
          </p:cNvPicPr>
          <p:nvPr/>
        </p:nvPicPr>
        <p:blipFill>
          <a:blip r:embed="rId3"/>
          <a:srcRect/>
          <a:stretch>
            <a:fillRect/>
          </a:stretch>
        </p:blipFill>
        <p:spPr bwMode="auto">
          <a:xfrm>
            <a:off x="457200" y="533400"/>
            <a:ext cx="8372243" cy="5638800"/>
          </a:xfrm>
          <a:prstGeom prst="rect">
            <a:avLst/>
          </a:prstGeom>
          <a:noFill/>
        </p:spPr>
      </p:pic>
    </p:spTree>
  </p:cSld>
  <p:clrMapOvr>
    <a:masterClrMapping/>
  </p:clrMapOvr>
  <p:transition advTm="15085">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685800" y="381000"/>
            <a:ext cx="7467600" cy="4572000"/>
          </a:xfrm>
          <a:prstGeom prst="rect">
            <a:avLst/>
          </a:prstGeom>
        </p:spPr>
        <p:txBody>
          <a:bodyPr rIns="9144" anchor="t" anchorCtr="0">
            <a:noAutofit/>
          </a:bodyPr>
          <a:lstStyle/>
          <a:p>
            <a:pPr marL="742950" indent="-742950">
              <a:spcBef>
                <a:spcPct val="20000"/>
              </a:spcBef>
            </a:pPr>
            <a:r>
              <a:rPr lang="en-US" sz="4800" kern="0" dirty="0" smtClean="0">
                <a:solidFill>
                  <a:schemeClr val="bg1">
                    <a:lumMod val="65000"/>
                    <a:lumOff val="35000"/>
                  </a:schemeClr>
                </a:solidFill>
                <a:latin typeface="Tahoma" pitchFamily="34" charset="0"/>
                <a:ea typeface="Tahoma" pitchFamily="34" charset="0"/>
                <a:cs typeface="Tahoma" pitchFamily="34" charset="0"/>
              </a:rPr>
              <a:t>SIZE</a:t>
            </a:r>
          </a:p>
          <a:p>
            <a:pPr marL="742950" indent="-742950">
              <a:spcBef>
                <a:spcPct val="20000"/>
              </a:spcBef>
            </a:pPr>
            <a:r>
              <a:rPr lang="en-US" sz="4800" kern="0" noProof="0" dirty="0" smtClean="0">
                <a:solidFill>
                  <a:schemeClr val="bg1">
                    <a:lumMod val="65000"/>
                    <a:lumOff val="35000"/>
                  </a:schemeClr>
                </a:solidFill>
                <a:latin typeface="Tahoma" pitchFamily="34" charset="0"/>
                <a:ea typeface="Tahoma" pitchFamily="34" charset="0"/>
                <a:cs typeface="Tahoma" pitchFamily="34" charset="0"/>
              </a:rPr>
              <a:t>COLOR</a:t>
            </a:r>
          </a:p>
          <a:p>
            <a:pPr marL="742950" indent="-742950">
              <a:spcBef>
                <a:spcPct val="20000"/>
              </a:spcBef>
            </a:pPr>
            <a:r>
              <a:rPr lang="en-US" sz="4800" kern="0" dirty="0" smtClean="0">
                <a:solidFill>
                  <a:schemeClr val="bg1">
                    <a:lumMod val="65000"/>
                    <a:lumOff val="35000"/>
                  </a:schemeClr>
                </a:solidFill>
                <a:latin typeface="Tahoma" pitchFamily="34" charset="0"/>
                <a:ea typeface="Tahoma" pitchFamily="34" charset="0"/>
                <a:cs typeface="Tahoma" pitchFamily="34" charset="0"/>
              </a:rPr>
              <a:t>LOCATION</a:t>
            </a:r>
          </a:p>
          <a:p>
            <a:pPr marL="742950" indent="-742950">
              <a:spcBef>
                <a:spcPct val="20000"/>
              </a:spcBef>
            </a:pPr>
            <a:r>
              <a:rPr lang="en-US" sz="4800" kern="0" dirty="0" smtClean="0">
                <a:solidFill>
                  <a:schemeClr val="bg1">
                    <a:lumMod val="65000"/>
                    <a:lumOff val="35000"/>
                  </a:schemeClr>
                </a:solidFill>
                <a:latin typeface="Tahoma" pitchFamily="34" charset="0"/>
                <a:ea typeface="Tahoma" pitchFamily="34" charset="0"/>
                <a:cs typeface="Tahoma" pitchFamily="34" charset="0"/>
              </a:rPr>
              <a:t>NETWORKS</a:t>
            </a:r>
          </a:p>
          <a:p>
            <a:pPr marL="742950" indent="-742950">
              <a:spcBef>
                <a:spcPct val="20000"/>
              </a:spcBef>
            </a:pPr>
            <a:r>
              <a:rPr lang="en-US" sz="4800" kern="0" dirty="0" smtClean="0">
                <a:latin typeface="Tahoma" pitchFamily="34" charset="0"/>
                <a:ea typeface="Tahoma" pitchFamily="34" charset="0"/>
                <a:cs typeface="Tahoma" pitchFamily="34" charset="0"/>
              </a:rPr>
              <a:t>TIME</a:t>
            </a:r>
          </a:p>
          <a:p>
            <a:pPr marL="742950" indent="-742950">
              <a:spcBef>
                <a:spcPct val="20000"/>
              </a:spcBef>
            </a:pPr>
            <a:endParaRPr lang="en-US" sz="4800" kern="0" dirty="0" smtClean="0">
              <a:latin typeface="Tahoma" pitchFamily="34" charset="0"/>
              <a:ea typeface="Tahoma" pitchFamily="34" charset="0"/>
              <a:cs typeface="Tahoma" pitchFamily="34" charset="0"/>
            </a:endParaRPr>
          </a:p>
          <a:p>
            <a:pPr marL="742950" indent="-742950">
              <a:spcBef>
                <a:spcPct val="20000"/>
              </a:spcBef>
            </a:pPr>
            <a:endParaRPr lang="en-US" sz="4800" kern="0" noProof="0" dirty="0" smtClean="0">
              <a:latin typeface="Tahoma" pitchFamily="34" charset="0"/>
              <a:ea typeface="Tahoma" pitchFamily="34" charset="0"/>
              <a:cs typeface="Tahoma" pitchFamily="34" charset="0"/>
            </a:endParaRPr>
          </a:p>
        </p:txBody>
      </p:sp>
      <p:pic>
        <p:nvPicPr>
          <p:cNvPr id="68614" name="Picture 6" descr="C:\Users\Matthias\AppData\Local\Temp\msohtmlclip1\01\clip_image001.png"/>
          <p:cNvPicPr>
            <a:picLocks noChangeAspect="1" noChangeArrowheads="1"/>
          </p:cNvPicPr>
          <p:nvPr/>
        </p:nvPicPr>
        <p:blipFill>
          <a:blip r:embed="rId3"/>
          <a:srcRect/>
          <a:stretch>
            <a:fillRect/>
          </a:stretch>
        </p:blipFill>
        <p:spPr bwMode="auto">
          <a:xfrm>
            <a:off x="5715000" y="228600"/>
            <a:ext cx="2743200" cy="6334298"/>
          </a:xfrm>
          <a:prstGeom prst="rect">
            <a:avLst/>
          </a:prstGeom>
          <a:noFill/>
        </p:spPr>
      </p:pic>
    </p:spTree>
  </p:cSld>
  <p:clrMapOvr>
    <a:masterClrMapping/>
  </p:clrMapOvr>
  <p:transition advTm="14898">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C:\Users\Matthias\AppData\Local\Temp\msohtmlclip1\01\clip_image001.png"/>
          <p:cNvPicPr>
            <a:picLocks noChangeAspect="1" noChangeArrowheads="1"/>
          </p:cNvPicPr>
          <p:nvPr/>
        </p:nvPicPr>
        <p:blipFill>
          <a:blip r:embed="rId3"/>
          <a:srcRect/>
          <a:stretch>
            <a:fillRect/>
          </a:stretch>
        </p:blipFill>
        <p:spPr bwMode="auto">
          <a:xfrm>
            <a:off x="609600" y="685800"/>
            <a:ext cx="8055899" cy="5172075"/>
          </a:xfrm>
          <a:prstGeom prst="rect">
            <a:avLst/>
          </a:prstGeom>
          <a:noFill/>
        </p:spPr>
      </p:pic>
    </p:spTree>
  </p:cSld>
  <p:clrMapOvr>
    <a:masterClrMapping/>
  </p:clrMapOvr>
  <p:transition advTm="15147">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685800" y="381000"/>
            <a:ext cx="7467600" cy="838200"/>
          </a:xfrm>
          <a:prstGeom prst="rect">
            <a:avLst/>
          </a:prstGeom>
        </p:spPr>
        <p:txBody>
          <a:bodyPr rIns="9144" anchor="t" anchorCtr="0">
            <a:noAutofit/>
          </a:bodyPr>
          <a:lstStyle/>
          <a:p>
            <a:pPr marL="742950" indent="-742950">
              <a:spcBef>
                <a:spcPct val="20000"/>
              </a:spcBef>
            </a:pPr>
            <a:r>
              <a:rPr lang="en-US" sz="4800" kern="0" dirty="0" smtClean="0">
                <a:latin typeface="Tahoma" pitchFamily="34" charset="0"/>
                <a:ea typeface="Tahoma" pitchFamily="34" charset="0"/>
                <a:cs typeface="Tahoma" pitchFamily="34" charset="0"/>
              </a:rPr>
              <a:t>Above All Tell a Story</a:t>
            </a:r>
          </a:p>
        </p:txBody>
      </p:sp>
      <p:pic>
        <p:nvPicPr>
          <p:cNvPr id="5" name="Picture 4" descr="bill.jpg"/>
          <p:cNvPicPr>
            <a:picLocks noChangeAspect="1"/>
          </p:cNvPicPr>
          <p:nvPr/>
        </p:nvPicPr>
        <p:blipFill>
          <a:blip r:embed="rId4"/>
          <a:stretch>
            <a:fillRect/>
          </a:stretch>
        </p:blipFill>
        <p:spPr>
          <a:xfrm>
            <a:off x="1066800" y="1752600"/>
            <a:ext cx="2553511" cy="1066800"/>
          </a:xfrm>
          <a:prstGeom prst="rect">
            <a:avLst/>
          </a:prstGeom>
        </p:spPr>
      </p:pic>
      <p:pic>
        <p:nvPicPr>
          <p:cNvPr id="6" name="Picture 5" descr="packet.jpg"/>
          <p:cNvPicPr>
            <a:picLocks noChangeAspect="1"/>
          </p:cNvPicPr>
          <p:nvPr/>
        </p:nvPicPr>
        <p:blipFill>
          <a:blip r:embed="rId5"/>
          <a:stretch>
            <a:fillRect/>
          </a:stretch>
        </p:blipFill>
        <p:spPr>
          <a:xfrm>
            <a:off x="5181600" y="1752600"/>
            <a:ext cx="2874281" cy="1066800"/>
          </a:xfrm>
          <a:prstGeom prst="rect">
            <a:avLst/>
          </a:prstGeom>
        </p:spPr>
      </p:pic>
      <p:pic>
        <p:nvPicPr>
          <p:cNvPr id="7" name="Picture 6" descr="pile.jpg"/>
          <p:cNvPicPr>
            <a:picLocks noChangeAspect="1"/>
          </p:cNvPicPr>
          <p:nvPr/>
        </p:nvPicPr>
        <p:blipFill>
          <a:blip r:embed="rId6"/>
          <a:stretch>
            <a:fillRect/>
          </a:stretch>
        </p:blipFill>
        <p:spPr>
          <a:xfrm>
            <a:off x="3276600" y="3581400"/>
            <a:ext cx="2590800" cy="2473922"/>
          </a:xfrm>
          <a:prstGeom prst="rect">
            <a:avLst/>
          </a:prstGeom>
        </p:spPr>
      </p:pic>
    </p:spTree>
    <p:custDataLst>
      <p:tags r:id="rId1"/>
    </p:custDataLst>
  </p:cSld>
  <p:clrMapOvr>
    <a:masterClrMapping/>
  </p:clrMapOvr>
  <p:transition advTm="1531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7000"/>
                            </p:stCondLst>
                            <p:childTnLst>
                              <p:par>
                                <p:cTn id="9" presetID="10" presetClass="entr" presetSubtype="0" fill="hold" nodeType="afterEffect">
                                  <p:stCondLst>
                                    <p:cond delay="5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685800" y="381000"/>
            <a:ext cx="7467600" cy="838200"/>
          </a:xfrm>
          <a:prstGeom prst="rect">
            <a:avLst/>
          </a:prstGeom>
        </p:spPr>
        <p:txBody>
          <a:bodyPr rIns="9144" anchor="t" anchorCtr="0">
            <a:noAutofit/>
          </a:bodyPr>
          <a:lstStyle/>
          <a:p>
            <a:pPr marL="742950" indent="-742950">
              <a:spcBef>
                <a:spcPct val="20000"/>
              </a:spcBef>
            </a:pPr>
            <a:endParaRPr lang="en-US" sz="4800" kern="0" noProof="0" dirty="0" smtClean="0">
              <a:latin typeface="Tahoma" pitchFamily="34" charset="0"/>
              <a:ea typeface="Tahoma" pitchFamily="34" charset="0"/>
              <a:cs typeface="Tahoma" pitchFamily="34" charset="0"/>
            </a:endParaRPr>
          </a:p>
        </p:txBody>
      </p:sp>
      <p:pic>
        <p:nvPicPr>
          <p:cNvPr id="5" name="Picture 4" descr="pallet.jpg"/>
          <p:cNvPicPr>
            <a:picLocks noChangeAspect="1"/>
          </p:cNvPicPr>
          <p:nvPr/>
        </p:nvPicPr>
        <p:blipFill>
          <a:blip r:embed="rId4"/>
          <a:stretch>
            <a:fillRect/>
          </a:stretch>
        </p:blipFill>
        <p:spPr>
          <a:xfrm>
            <a:off x="762000" y="609600"/>
            <a:ext cx="3461740" cy="2209800"/>
          </a:xfrm>
          <a:prstGeom prst="rect">
            <a:avLst/>
          </a:prstGeom>
        </p:spPr>
      </p:pic>
      <p:pic>
        <p:nvPicPr>
          <p:cNvPr id="6" name="Picture 5" descr="pallet_x_10.jpg"/>
          <p:cNvPicPr>
            <a:picLocks noChangeAspect="1"/>
          </p:cNvPicPr>
          <p:nvPr/>
        </p:nvPicPr>
        <p:blipFill>
          <a:blip r:embed="rId5"/>
          <a:stretch>
            <a:fillRect/>
          </a:stretch>
        </p:blipFill>
        <p:spPr>
          <a:xfrm>
            <a:off x="838200" y="3429000"/>
            <a:ext cx="5865176" cy="2819400"/>
          </a:xfrm>
          <a:prstGeom prst="rect">
            <a:avLst/>
          </a:prstGeom>
        </p:spPr>
      </p:pic>
    </p:spTree>
    <p:custDataLst>
      <p:tags r:id="rId1"/>
    </p:custDataLst>
  </p:cSld>
  <p:clrMapOvr>
    <a:masterClrMapping/>
  </p:clrMapOvr>
  <p:transition advTm="1457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imulus Bill.png"/>
          <p:cNvPicPr>
            <a:picLocks noChangeAspect="1"/>
          </p:cNvPicPr>
          <p:nvPr/>
        </p:nvPicPr>
        <p:blipFill>
          <a:blip r:embed="rId4"/>
          <a:stretch>
            <a:fillRect/>
          </a:stretch>
        </p:blipFill>
        <p:spPr>
          <a:xfrm>
            <a:off x="228600" y="228601"/>
            <a:ext cx="8610600" cy="5298260"/>
          </a:xfrm>
          <a:prstGeom prst="rect">
            <a:avLst/>
          </a:prstGeom>
        </p:spPr>
      </p:pic>
      <p:sp>
        <p:nvSpPr>
          <p:cNvPr id="2" name="Rectangle 1"/>
          <p:cNvSpPr>
            <a:spLocks noGrp="1"/>
          </p:cNvSpPr>
          <p:nvPr>
            <p:ph type="title"/>
          </p:nvPr>
        </p:nvSpPr>
        <p:spPr>
          <a:xfrm>
            <a:off x="3810000" y="5562600"/>
            <a:ext cx="5105400" cy="1066800"/>
          </a:xfrm>
          <a:solidFill>
            <a:schemeClr val="bg1">
              <a:alpha val="82000"/>
            </a:schemeClr>
          </a:solidFill>
          <a:ln cap="rnd">
            <a:noFill/>
          </a:ln>
          <a:effectLst>
            <a:outerShdw blurRad="50800" dist="38100" dir="2700000" algn="tl" rotWithShape="0">
              <a:prstClr val="black">
                <a:alpha val="40000"/>
              </a:prstClr>
            </a:outerShdw>
          </a:effectLst>
        </p:spPr>
        <p:txBody>
          <a:bodyPr>
            <a:normAutofit fontScale="90000"/>
          </a:bodyPr>
          <a:lstStyle>
            <a:extLst/>
          </a:lstStyle>
          <a:p>
            <a:pPr algn="l"/>
            <a:r>
              <a:rPr sz="6000" smtClean="0">
                <a:solidFill>
                  <a:schemeClr val="tx1"/>
                </a:solidFill>
                <a:latin typeface="Tahoma" pitchFamily="34" charset="0"/>
                <a:ea typeface="Tahoma" pitchFamily="34" charset="0"/>
                <a:cs typeface="Tahoma" pitchFamily="34" charset="0"/>
              </a:rPr>
              <a:t>Knowledge</a:t>
            </a:r>
            <a:r>
              <a:rPr sz="4000" smtClean="0">
                <a:latin typeface="Tahoma" pitchFamily="34" charset="0"/>
                <a:ea typeface="Tahoma" pitchFamily="34" charset="0"/>
                <a:cs typeface="Tahoma" pitchFamily="34" charset="0"/>
              </a:rPr>
              <a:t/>
            </a:r>
            <a:br>
              <a:rPr sz="4000" smtClean="0">
                <a:latin typeface="Tahoma" pitchFamily="34" charset="0"/>
                <a:ea typeface="Tahoma" pitchFamily="34" charset="0"/>
                <a:cs typeface="Tahoma" pitchFamily="34" charset="0"/>
              </a:rPr>
            </a:br>
            <a:endParaRPr lang="en-US" dirty="0">
              <a:latin typeface="Tahoma" pitchFamily="34" charset="0"/>
              <a:ea typeface="Tahoma" pitchFamily="34" charset="0"/>
              <a:cs typeface="Tahoma" pitchFamily="34" charset="0"/>
            </a:endParaRPr>
          </a:p>
        </p:txBody>
      </p:sp>
      <p:cxnSp>
        <p:nvCxnSpPr>
          <p:cNvPr id="8" name="Straight Arrow Connector 7"/>
          <p:cNvCxnSpPr/>
          <p:nvPr/>
        </p:nvCxnSpPr>
        <p:spPr>
          <a:xfrm rot="10800000">
            <a:off x="3276600" y="2133600"/>
            <a:ext cx="1447800" cy="137160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141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llet_x_10000.jpg"/>
          <p:cNvPicPr>
            <a:picLocks noChangeAspect="1"/>
          </p:cNvPicPr>
          <p:nvPr/>
        </p:nvPicPr>
        <p:blipFill>
          <a:blip r:embed="rId3"/>
          <a:stretch>
            <a:fillRect/>
          </a:stretch>
        </p:blipFill>
        <p:spPr>
          <a:xfrm>
            <a:off x="228600" y="685800"/>
            <a:ext cx="8721616" cy="3886200"/>
          </a:xfrm>
          <a:prstGeom prst="rect">
            <a:avLst/>
          </a:prstGeom>
        </p:spPr>
      </p:pic>
      <p:sp>
        <p:nvSpPr>
          <p:cNvPr id="5" name="TextBox 4"/>
          <p:cNvSpPr txBox="1"/>
          <p:nvPr/>
        </p:nvSpPr>
        <p:spPr>
          <a:xfrm>
            <a:off x="762000" y="5105400"/>
            <a:ext cx="7421840" cy="1200329"/>
          </a:xfrm>
          <a:prstGeom prst="rect">
            <a:avLst/>
          </a:prstGeom>
          <a:noFill/>
        </p:spPr>
        <p:txBody>
          <a:bodyPr wrap="none" rtlCol="0">
            <a:spAutoFit/>
          </a:bodyPr>
          <a:lstStyle/>
          <a:p>
            <a:pPr algn="ctr"/>
            <a:r>
              <a:rPr lang="en-US" sz="2800" dirty="0" smtClean="0">
                <a:latin typeface="Tahoma" pitchFamily="34" charset="0"/>
                <a:ea typeface="Tahoma" pitchFamily="34" charset="0"/>
                <a:cs typeface="Tahoma" pitchFamily="34" charset="0"/>
              </a:rPr>
              <a:t>For more on visualizations:</a:t>
            </a:r>
          </a:p>
          <a:p>
            <a:pPr algn="ctr"/>
            <a:r>
              <a:rPr lang="en-US" sz="4400" dirty="0" smtClean="0">
                <a:latin typeface="Tahoma" pitchFamily="34" charset="0"/>
                <a:ea typeface="Tahoma" pitchFamily="34" charset="0"/>
                <a:cs typeface="Tahoma" pitchFamily="34" charset="0"/>
              </a:rPr>
              <a:t>http://www.designerwpf.com</a:t>
            </a:r>
            <a:endParaRPr lang="en-US" sz="4400" dirty="0">
              <a:latin typeface="Tahoma" pitchFamily="34" charset="0"/>
              <a:ea typeface="Tahoma" pitchFamily="34" charset="0"/>
              <a:cs typeface="Tahoma" pitchFamily="34" charset="0"/>
            </a:endParaRPr>
          </a:p>
        </p:txBody>
      </p:sp>
    </p:spTree>
  </p:cSld>
  <p:clrMapOvr>
    <a:masterClrMapping/>
  </p:clrMapOvr>
  <p:transition advTm="14711">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atthias\AppData\Local\Temp\msohtmlclip1\01\clip_image001.png"/>
          <p:cNvPicPr>
            <a:picLocks noChangeAspect="1" noChangeArrowheads="1"/>
          </p:cNvPicPr>
          <p:nvPr/>
        </p:nvPicPr>
        <p:blipFill>
          <a:blip r:embed="rId3"/>
          <a:srcRect/>
          <a:stretch>
            <a:fillRect/>
          </a:stretch>
        </p:blipFill>
        <p:spPr bwMode="auto">
          <a:xfrm>
            <a:off x="304800" y="1295400"/>
            <a:ext cx="8467247" cy="5029200"/>
          </a:xfrm>
          <a:prstGeom prst="rect">
            <a:avLst/>
          </a:prstGeom>
          <a:noFill/>
        </p:spPr>
      </p:pic>
      <p:sp>
        <p:nvSpPr>
          <p:cNvPr id="4" name="TextBox 3"/>
          <p:cNvSpPr txBox="1"/>
          <p:nvPr/>
        </p:nvSpPr>
        <p:spPr>
          <a:xfrm>
            <a:off x="381000" y="381000"/>
            <a:ext cx="8458200" cy="830997"/>
          </a:xfrm>
          <a:prstGeom prst="rect">
            <a:avLst/>
          </a:prstGeom>
          <a:noFill/>
        </p:spPr>
        <p:txBody>
          <a:bodyPr wrap="square" rtlCol="0">
            <a:spAutoFit/>
          </a:bodyPr>
          <a:lstStyle/>
          <a:p>
            <a:r>
              <a:rPr lang="en-US" sz="4800" dirty="0" smtClean="0">
                <a:latin typeface="Tahoma" pitchFamily="34" charset="0"/>
                <a:ea typeface="Tahoma" pitchFamily="34" charset="0"/>
                <a:cs typeface="Tahoma" pitchFamily="34" charset="0"/>
              </a:rPr>
              <a:t>UNDERSTANDING</a:t>
            </a:r>
            <a:endParaRPr lang="en-US" sz="4800" dirty="0">
              <a:latin typeface="Tahoma" pitchFamily="34" charset="0"/>
              <a:ea typeface="Tahoma" pitchFamily="34" charset="0"/>
              <a:cs typeface="Tahoma" pitchFamily="34" charset="0"/>
            </a:endParaRPr>
          </a:p>
        </p:txBody>
      </p:sp>
    </p:spTree>
  </p:cSld>
  <p:clrMapOvr>
    <a:masterClrMapping/>
  </p:clrMapOvr>
  <p:transition advTm="1524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85800" y="228600"/>
            <a:ext cx="7467600" cy="762000"/>
          </a:xfrm>
        </p:spPr>
        <p:txBody>
          <a:bodyPr/>
          <a:lstStyle/>
          <a:p>
            <a:r>
              <a:rPr lang="en-US" sz="3600" dirty="0" smtClean="0">
                <a:latin typeface="Tahoma" pitchFamily="34" charset="0"/>
                <a:ea typeface="Tahoma" pitchFamily="34" charset="0"/>
                <a:cs typeface="Tahoma" pitchFamily="34" charset="0"/>
              </a:rPr>
              <a:t>INFO VIZ IN THREE EASY STEPS</a:t>
            </a:r>
            <a:endParaRPr lang="en-US" sz="3600" dirty="0">
              <a:latin typeface="Tahoma" pitchFamily="34" charset="0"/>
              <a:ea typeface="Tahoma" pitchFamily="34" charset="0"/>
              <a:cs typeface="Tahoma" pitchFamily="34" charset="0"/>
            </a:endParaRPr>
          </a:p>
        </p:txBody>
      </p:sp>
      <p:sp>
        <p:nvSpPr>
          <p:cNvPr id="4" name="Text Placeholder 2"/>
          <p:cNvSpPr txBox="1">
            <a:spLocks/>
          </p:cNvSpPr>
          <p:nvPr/>
        </p:nvSpPr>
        <p:spPr>
          <a:xfrm>
            <a:off x="762000" y="990600"/>
            <a:ext cx="7467600" cy="762000"/>
          </a:xfrm>
          <a:prstGeom prst="rect">
            <a:avLst/>
          </a:prstGeom>
        </p:spPr>
        <p:txBody>
          <a:bodyPr rIns="9144" anchor="t" anchorCtr="0">
            <a:noAutofit/>
          </a:bodyPr>
          <a:lstStyle/>
          <a:p>
            <a:pPr marL="742950" marR="0" lvl="0" indent="-742950" algn="l" defTabSz="914400" rtl="0" eaLnBrk="1" fontAlgn="auto" latinLnBrk="0" hangingPunct="1">
              <a:lnSpc>
                <a:spcPct val="100000"/>
              </a:lnSpc>
              <a:spcBef>
                <a:spcPct val="20000"/>
              </a:spcBef>
              <a:spcAft>
                <a:spcPts val="0"/>
              </a:spcAft>
              <a:buClrTx/>
              <a:buSzTx/>
              <a:buFontTx/>
              <a:buAutoNum type="arabicPeriod"/>
              <a:tabLst/>
              <a:defRPr/>
            </a:pPr>
            <a:r>
              <a:rPr kumimoji="0" lang="en-US" sz="3600" b="0" i="0" u="none"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Ask</a:t>
            </a:r>
            <a:r>
              <a:rPr kumimoji="0" lang="en-US" sz="3600" b="0" i="0" u="none" strike="noStrike" kern="0" cap="none" spc="0" normalizeH="0" noProof="0" dirty="0" smtClean="0">
                <a:ln>
                  <a:noFill/>
                </a:ln>
                <a:solidFill>
                  <a:schemeClr val="tx1"/>
                </a:solidFill>
                <a:effectLst/>
                <a:uLnTx/>
                <a:uFillTx/>
                <a:latin typeface="Tahoma" pitchFamily="34" charset="0"/>
                <a:ea typeface="Tahoma" pitchFamily="34" charset="0"/>
                <a:cs typeface="Tahoma" pitchFamily="34" charset="0"/>
              </a:rPr>
              <a:t> a specific question</a:t>
            </a:r>
            <a:endParaRPr lang="en-US" sz="3600" kern="0" dirty="0">
              <a:latin typeface="Tahoma" pitchFamily="34" charset="0"/>
              <a:ea typeface="Tahoma" pitchFamily="34" charset="0"/>
              <a:cs typeface="Tahoma" pitchFamily="34" charset="0"/>
            </a:endParaRPr>
          </a:p>
        </p:txBody>
      </p:sp>
      <p:pic>
        <p:nvPicPr>
          <p:cNvPr id="2050" name="Picture 2" descr="C:\Users\Matthias\AppData\Local\Temp\msohtmlclip1\01\clip_image001.png"/>
          <p:cNvPicPr>
            <a:picLocks noChangeAspect="1" noChangeArrowheads="1"/>
          </p:cNvPicPr>
          <p:nvPr/>
        </p:nvPicPr>
        <p:blipFill>
          <a:blip r:embed="rId3"/>
          <a:srcRect/>
          <a:stretch>
            <a:fillRect/>
          </a:stretch>
        </p:blipFill>
        <p:spPr bwMode="auto">
          <a:xfrm>
            <a:off x="1828800" y="1828800"/>
            <a:ext cx="6477000" cy="4741510"/>
          </a:xfrm>
          <a:prstGeom prst="rect">
            <a:avLst/>
          </a:prstGeom>
          <a:noFill/>
        </p:spPr>
      </p:pic>
    </p:spTree>
  </p:cSld>
  <p:clrMapOvr>
    <a:masterClrMapping/>
  </p:clrMapOvr>
  <p:transition advTm="14898">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85800" y="228600"/>
            <a:ext cx="7467600" cy="762000"/>
          </a:xfrm>
        </p:spPr>
        <p:txBody>
          <a:bodyPr/>
          <a:lstStyle/>
          <a:p>
            <a:r>
              <a:rPr lang="en-US" sz="3600" dirty="0" smtClean="0">
                <a:latin typeface="Tahoma" pitchFamily="34" charset="0"/>
                <a:ea typeface="Tahoma" pitchFamily="34" charset="0"/>
                <a:cs typeface="Tahoma" pitchFamily="34" charset="0"/>
              </a:rPr>
              <a:t>Your Goal Is To Tell A Story</a:t>
            </a:r>
            <a:endParaRPr lang="en-US" sz="3600" dirty="0">
              <a:latin typeface="Tahoma" pitchFamily="34" charset="0"/>
              <a:ea typeface="Tahoma" pitchFamily="34" charset="0"/>
              <a:cs typeface="Tahoma" pitchFamily="34" charset="0"/>
            </a:endParaRPr>
          </a:p>
        </p:txBody>
      </p:sp>
      <p:sp>
        <p:nvSpPr>
          <p:cNvPr id="4" name="Text Placeholder 2"/>
          <p:cNvSpPr txBox="1">
            <a:spLocks/>
          </p:cNvSpPr>
          <p:nvPr/>
        </p:nvSpPr>
        <p:spPr>
          <a:xfrm>
            <a:off x="762000" y="990600"/>
            <a:ext cx="7467600" cy="762000"/>
          </a:xfrm>
          <a:prstGeom prst="rect">
            <a:avLst/>
          </a:prstGeom>
        </p:spPr>
        <p:txBody>
          <a:bodyPr rIns="9144" anchor="t" anchorCtr="0">
            <a:noAutofit/>
          </a:bodyPr>
          <a:lstStyle/>
          <a:p>
            <a:pPr marL="742950" indent="-742950">
              <a:spcBef>
                <a:spcPct val="20000"/>
              </a:spcBef>
            </a:pPr>
            <a:r>
              <a:rPr lang="en-US" sz="3200" kern="0" dirty="0" smtClean="0">
                <a:latin typeface="Tahoma" pitchFamily="34" charset="0"/>
                <a:ea typeface="Tahoma" pitchFamily="34" charset="0"/>
                <a:cs typeface="Tahoma" pitchFamily="34" charset="0"/>
              </a:rPr>
              <a:t>Example: How many men did Napoleon lose in his march to Moscow?</a:t>
            </a:r>
          </a:p>
        </p:txBody>
      </p:sp>
      <p:pic>
        <p:nvPicPr>
          <p:cNvPr id="5" name="Picture 4" descr="NapoleansArmy.png"/>
          <p:cNvPicPr>
            <a:picLocks noChangeAspect="1"/>
          </p:cNvPicPr>
          <p:nvPr/>
        </p:nvPicPr>
        <p:blipFill>
          <a:blip r:embed="rId3"/>
          <a:stretch>
            <a:fillRect/>
          </a:stretch>
        </p:blipFill>
        <p:spPr>
          <a:xfrm>
            <a:off x="304800" y="2362200"/>
            <a:ext cx="8534400" cy="3733800"/>
          </a:xfrm>
          <a:prstGeom prst="rect">
            <a:avLst/>
          </a:prstGeom>
        </p:spPr>
      </p:pic>
    </p:spTree>
  </p:cSld>
  <p:clrMapOvr>
    <a:masterClrMapping/>
  </p:clrMapOvr>
  <p:transition advTm="15226">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85800" y="228600"/>
            <a:ext cx="7467600" cy="762000"/>
          </a:xfrm>
        </p:spPr>
        <p:txBody>
          <a:bodyPr/>
          <a:lstStyle/>
          <a:p>
            <a:r>
              <a:rPr lang="en-US" sz="3600" dirty="0" smtClean="0">
                <a:latin typeface="Tahoma" pitchFamily="34" charset="0"/>
                <a:ea typeface="Tahoma" pitchFamily="34" charset="0"/>
                <a:cs typeface="Tahoma" pitchFamily="34" charset="0"/>
              </a:rPr>
              <a:t>INFO VIZ IN THREE EASY STEPS</a:t>
            </a:r>
            <a:endParaRPr lang="en-US" sz="3600" dirty="0">
              <a:latin typeface="Tahoma" pitchFamily="34" charset="0"/>
              <a:ea typeface="Tahoma" pitchFamily="34" charset="0"/>
              <a:cs typeface="Tahoma" pitchFamily="34" charset="0"/>
            </a:endParaRPr>
          </a:p>
        </p:txBody>
      </p:sp>
      <p:sp>
        <p:nvSpPr>
          <p:cNvPr id="4" name="Text Placeholder 2"/>
          <p:cNvSpPr txBox="1">
            <a:spLocks/>
          </p:cNvSpPr>
          <p:nvPr/>
        </p:nvSpPr>
        <p:spPr>
          <a:xfrm>
            <a:off x="762000" y="990600"/>
            <a:ext cx="7467600" cy="1524000"/>
          </a:xfrm>
          <a:prstGeom prst="rect">
            <a:avLst/>
          </a:prstGeom>
        </p:spPr>
        <p:txBody>
          <a:bodyPr rIns="9144" anchor="t" anchorCtr="0">
            <a:noAutofit/>
          </a:bodyPr>
          <a:lstStyle/>
          <a:p>
            <a:pPr marL="742950" marR="0" lvl="0" indent="-742950" algn="l" defTabSz="914400" rtl="0" eaLnBrk="1" fontAlgn="auto" latinLnBrk="0" hangingPunct="1">
              <a:lnSpc>
                <a:spcPct val="100000"/>
              </a:lnSpc>
              <a:spcBef>
                <a:spcPct val="20000"/>
              </a:spcBef>
              <a:spcAft>
                <a:spcPts val="0"/>
              </a:spcAft>
              <a:buClrTx/>
              <a:buSzTx/>
              <a:buFontTx/>
              <a:buAutoNum type="arabicPeriod"/>
              <a:tabLst/>
              <a:defRPr/>
            </a:pPr>
            <a:r>
              <a:rPr kumimoji="0" lang="en-US" sz="3600" b="0" i="0" u="none"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Ask</a:t>
            </a:r>
            <a:r>
              <a:rPr kumimoji="0" lang="en-US" sz="3600" b="0" i="0" u="none" strike="noStrike" kern="0" cap="none" spc="0" normalizeH="0" noProof="0" dirty="0" smtClean="0">
                <a:ln>
                  <a:noFill/>
                </a:ln>
                <a:solidFill>
                  <a:schemeClr val="tx1"/>
                </a:solidFill>
                <a:effectLst/>
                <a:uLnTx/>
                <a:uFillTx/>
                <a:latin typeface="Tahoma" pitchFamily="34" charset="0"/>
                <a:ea typeface="Tahoma" pitchFamily="34" charset="0"/>
                <a:cs typeface="Tahoma" pitchFamily="34" charset="0"/>
              </a:rPr>
              <a:t> a specific question</a:t>
            </a:r>
          </a:p>
          <a:p>
            <a:pPr marL="742950" marR="0" lvl="0" indent="-742950" algn="l" defTabSz="914400" rtl="0" eaLnBrk="1" fontAlgn="auto" latinLnBrk="0" hangingPunct="1">
              <a:lnSpc>
                <a:spcPct val="100000"/>
              </a:lnSpc>
              <a:spcBef>
                <a:spcPct val="20000"/>
              </a:spcBef>
              <a:spcAft>
                <a:spcPts val="0"/>
              </a:spcAft>
              <a:buClrTx/>
              <a:buSzTx/>
              <a:buFontTx/>
              <a:buAutoNum type="arabicPeriod"/>
              <a:tabLst/>
              <a:defRPr/>
            </a:pPr>
            <a:r>
              <a:rPr lang="en-US" sz="3600" kern="0" dirty="0" smtClean="0">
                <a:latin typeface="Tahoma" pitchFamily="34" charset="0"/>
                <a:ea typeface="Tahoma" pitchFamily="34" charset="0"/>
                <a:cs typeface="Tahoma" pitchFamily="34" charset="0"/>
              </a:rPr>
              <a:t>Gather the information</a:t>
            </a:r>
            <a:endParaRPr lang="en-US" sz="3600" kern="0" dirty="0">
              <a:latin typeface="Tahoma" pitchFamily="34" charset="0"/>
              <a:ea typeface="Tahoma" pitchFamily="34" charset="0"/>
              <a:cs typeface="Tahoma" pitchFamily="34" charset="0"/>
            </a:endParaRPr>
          </a:p>
        </p:txBody>
      </p:sp>
      <p:pic>
        <p:nvPicPr>
          <p:cNvPr id="44034" name="Picture 2" descr="C:\Users\Matthias\AppData\Local\Temp\msohtmlclip1\01\clip_image001.png"/>
          <p:cNvPicPr>
            <a:picLocks noChangeAspect="1" noChangeArrowheads="1"/>
          </p:cNvPicPr>
          <p:nvPr/>
        </p:nvPicPr>
        <p:blipFill>
          <a:blip r:embed="rId3"/>
          <a:srcRect/>
          <a:stretch>
            <a:fillRect/>
          </a:stretch>
        </p:blipFill>
        <p:spPr bwMode="auto">
          <a:xfrm>
            <a:off x="6858000" y="3886200"/>
            <a:ext cx="1752600" cy="762000"/>
          </a:xfrm>
          <a:prstGeom prst="rect">
            <a:avLst/>
          </a:prstGeom>
          <a:noFill/>
        </p:spPr>
      </p:pic>
      <p:pic>
        <p:nvPicPr>
          <p:cNvPr id="44036" name="Picture 4" descr="C:\Users\Matthias\AppData\Local\Temp\msohtmlclip1\01\clip_image001.png"/>
          <p:cNvPicPr>
            <a:picLocks noChangeAspect="1" noChangeArrowheads="1"/>
          </p:cNvPicPr>
          <p:nvPr/>
        </p:nvPicPr>
        <p:blipFill>
          <a:blip r:embed="rId4"/>
          <a:srcRect/>
          <a:stretch>
            <a:fillRect/>
          </a:stretch>
        </p:blipFill>
        <p:spPr bwMode="auto">
          <a:xfrm>
            <a:off x="4191000" y="5791200"/>
            <a:ext cx="1495425" cy="581025"/>
          </a:xfrm>
          <a:prstGeom prst="rect">
            <a:avLst/>
          </a:prstGeom>
          <a:noFill/>
        </p:spPr>
      </p:pic>
      <p:pic>
        <p:nvPicPr>
          <p:cNvPr id="44038" name="Picture 6" descr="C:\Users\Matthias\AppData\Local\Temp\msohtmlclip1\01\clip_image001.png"/>
          <p:cNvPicPr>
            <a:picLocks noChangeAspect="1" noChangeArrowheads="1"/>
          </p:cNvPicPr>
          <p:nvPr/>
        </p:nvPicPr>
        <p:blipFill>
          <a:blip r:embed="rId5"/>
          <a:srcRect/>
          <a:stretch>
            <a:fillRect/>
          </a:stretch>
        </p:blipFill>
        <p:spPr bwMode="auto">
          <a:xfrm>
            <a:off x="4495800" y="2819400"/>
            <a:ext cx="3429000" cy="589700"/>
          </a:xfrm>
          <a:prstGeom prst="rect">
            <a:avLst/>
          </a:prstGeom>
          <a:noFill/>
        </p:spPr>
      </p:pic>
      <p:pic>
        <p:nvPicPr>
          <p:cNvPr id="44040" name="Picture 8" descr="C:\Users\Matthias\AppData\Local\Temp\msohtmlclip1\01\clip_image001.png"/>
          <p:cNvPicPr>
            <a:picLocks noChangeAspect="1" noChangeArrowheads="1"/>
          </p:cNvPicPr>
          <p:nvPr/>
        </p:nvPicPr>
        <p:blipFill>
          <a:blip r:embed="rId6" cstate="print"/>
          <a:srcRect/>
          <a:stretch>
            <a:fillRect/>
          </a:stretch>
        </p:blipFill>
        <p:spPr bwMode="auto">
          <a:xfrm>
            <a:off x="1295400" y="4800600"/>
            <a:ext cx="1447800" cy="1266055"/>
          </a:xfrm>
          <a:prstGeom prst="rect">
            <a:avLst/>
          </a:prstGeom>
          <a:noFill/>
        </p:spPr>
      </p:pic>
      <p:pic>
        <p:nvPicPr>
          <p:cNvPr id="44042" name="Picture 10" descr="C:\Users\Matthias\AppData\Local\Temp\msohtmlclip1\01\clip_image001.png"/>
          <p:cNvPicPr>
            <a:picLocks noChangeAspect="1" noChangeArrowheads="1"/>
          </p:cNvPicPr>
          <p:nvPr/>
        </p:nvPicPr>
        <p:blipFill>
          <a:blip r:embed="rId7"/>
          <a:srcRect/>
          <a:stretch>
            <a:fillRect/>
          </a:stretch>
        </p:blipFill>
        <p:spPr bwMode="auto">
          <a:xfrm>
            <a:off x="1219200" y="2590800"/>
            <a:ext cx="1371600" cy="1256768"/>
          </a:xfrm>
          <a:prstGeom prst="rect">
            <a:avLst/>
          </a:prstGeom>
          <a:noFill/>
        </p:spPr>
      </p:pic>
      <p:pic>
        <p:nvPicPr>
          <p:cNvPr id="44044" name="Picture 12" descr="C:\Users\Matthias\AppData\Local\Temp\msohtmlclip1\01\clip_image001.png"/>
          <p:cNvPicPr>
            <a:picLocks noChangeAspect="1" noChangeArrowheads="1"/>
          </p:cNvPicPr>
          <p:nvPr/>
        </p:nvPicPr>
        <p:blipFill>
          <a:blip r:embed="rId8"/>
          <a:srcRect/>
          <a:stretch>
            <a:fillRect/>
          </a:stretch>
        </p:blipFill>
        <p:spPr bwMode="auto">
          <a:xfrm>
            <a:off x="4419600" y="4953000"/>
            <a:ext cx="2124075" cy="638175"/>
          </a:xfrm>
          <a:prstGeom prst="rect">
            <a:avLst/>
          </a:prstGeom>
          <a:noFill/>
        </p:spPr>
      </p:pic>
      <p:pic>
        <p:nvPicPr>
          <p:cNvPr id="44046" name="Picture 14" descr="C:\Users\Matthias\AppData\Local\Temp\msohtmlclip1\01\clip_image001.png"/>
          <p:cNvPicPr>
            <a:picLocks noChangeAspect="1" noChangeArrowheads="1"/>
          </p:cNvPicPr>
          <p:nvPr/>
        </p:nvPicPr>
        <p:blipFill>
          <a:blip r:embed="rId9" cstate="print"/>
          <a:srcRect/>
          <a:stretch>
            <a:fillRect/>
          </a:stretch>
        </p:blipFill>
        <p:spPr bwMode="auto">
          <a:xfrm>
            <a:off x="6934200" y="4953000"/>
            <a:ext cx="1384300" cy="1370751"/>
          </a:xfrm>
          <a:prstGeom prst="rect">
            <a:avLst/>
          </a:prstGeom>
          <a:noFill/>
        </p:spPr>
      </p:pic>
      <p:pic>
        <p:nvPicPr>
          <p:cNvPr id="44048" name="Picture 16" descr="C:\Users\Matthias\AppData\Local\Temp\msohtmlclip1\01\clip_image001.png"/>
          <p:cNvPicPr>
            <a:picLocks noChangeAspect="1" noChangeArrowheads="1"/>
          </p:cNvPicPr>
          <p:nvPr/>
        </p:nvPicPr>
        <p:blipFill>
          <a:blip r:embed="rId10"/>
          <a:srcRect/>
          <a:stretch>
            <a:fillRect/>
          </a:stretch>
        </p:blipFill>
        <p:spPr bwMode="auto">
          <a:xfrm>
            <a:off x="2209800" y="3962400"/>
            <a:ext cx="3876675" cy="428625"/>
          </a:xfrm>
          <a:prstGeom prst="rect">
            <a:avLst/>
          </a:prstGeom>
          <a:noFill/>
        </p:spPr>
      </p:pic>
    </p:spTree>
  </p:cSld>
  <p:clrMapOvr>
    <a:masterClrMapping/>
  </p:clrMapOvr>
  <p:transition advTm="14914">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685800" y="381000"/>
            <a:ext cx="7467600" cy="1295400"/>
          </a:xfrm>
          <a:prstGeom prst="rect">
            <a:avLst/>
          </a:prstGeom>
        </p:spPr>
        <p:txBody>
          <a:bodyPr rIns="9144" anchor="t" anchorCtr="0">
            <a:noAutofit/>
          </a:bodyPr>
          <a:lstStyle/>
          <a:p>
            <a:pPr marL="742950" indent="-742950">
              <a:spcBef>
                <a:spcPct val="20000"/>
              </a:spcBef>
            </a:pPr>
            <a:r>
              <a:rPr lang="en-US" sz="3600" kern="0" noProof="0" dirty="0" smtClean="0">
                <a:latin typeface="Tahoma" pitchFamily="34" charset="0"/>
                <a:ea typeface="Tahoma" pitchFamily="34" charset="0"/>
                <a:cs typeface="Tahoma" pitchFamily="34" charset="0"/>
              </a:rPr>
              <a:t>Rule Of Thumb: Use 3 Dimensions (Or Less) Of Information</a:t>
            </a:r>
          </a:p>
        </p:txBody>
      </p:sp>
      <p:pic>
        <p:nvPicPr>
          <p:cNvPr id="34820" name="Picture 4" descr="C:\Users\Matthias\AppData\Local\Temp\msohtmlclip1\01\clip_image001.png"/>
          <p:cNvPicPr>
            <a:picLocks noChangeAspect="1" noChangeArrowheads="1"/>
          </p:cNvPicPr>
          <p:nvPr/>
        </p:nvPicPr>
        <p:blipFill>
          <a:blip r:embed="rId3"/>
          <a:srcRect/>
          <a:stretch>
            <a:fillRect/>
          </a:stretch>
        </p:blipFill>
        <p:spPr bwMode="auto">
          <a:xfrm>
            <a:off x="1447800" y="1600200"/>
            <a:ext cx="5638800" cy="4796678"/>
          </a:xfrm>
          <a:prstGeom prst="rect">
            <a:avLst/>
          </a:prstGeom>
          <a:noFill/>
        </p:spPr>
      </p:pic>
    </p:spTree>
  </p:cSld>
  <p:clrMapOvr>
    <a:masterClrMapping/>
  </p:clrMapOvr>
  <p:transition advTm="15116">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85800" y="228600"/>
            <a:ext cx="7467600" cy="762000"/>
          </a:xfrm>
        </p:spPr>
        <p:txBody>
          <a:bodyPr/>
          <a:lstStyle/>
          <a:p>
            <a:r>
              <a:rPr lang="en-US" sz="3600" dirty="0" smtClean="0">
                <a:latin typeface="Tahoma" pitchFamily="34" charset="0"/>
                <a:ea typeface="Tahoma" pitchFamily="34" charset="0"/>
                <a:cs typeface="Tahoma" pitchFamily="34" charset="0"/>
              </a:rPr>
              <a:t>INFO VIZ IN THREE EASY STEPS</a:t>
            </a:r>
            <a:endParaRPr lang="en-US" sz="3600" dirty="0">
              <a:latin typeface="Tahoma" pitchFamily="34" charset="0"/>
              <a:ea typeface="Tahoma" pitchFamily="34" charset="0"/>
              <a:cs typeface="Tahoma" pitchFamily="34" charset="0"/>
            </a:endParaRPr>
          </a:p>
        </p:txBody>
      </p:sp>
      <p:sp>
        <p:nvSpPr>
          <p:cNvPr id="4" name="Text Placeholder 2"/>
          <p:cNvSpPr txBox="1">
            <a:spLocks/>
          </p:cNvSpPr>
          <p:nvPr/>
        </p:nvSpPr>
        <p:spPr>
          <a:xfrm>
            <a:off x="762000" y="990600"/>
            <a:ext cx="7467600" cy="2057400"/>
          </a:xfrm>
          <a:prstGeom prst="rect">
            <a:avLst/>
          </a:prstGeom>
        </p:spPr>
        <p:txBody>
          <a:bodyPr rIns="9144" anchor="t" anchorCtr="0">
            <a:noAutofit/>
          </a:bodyPr>
          <a:lstStyle/>
          <a:p>
            <a:pPr marL="742950" marR="0" lvl="0" indent="-742950" algn="l" defTabSz="914400" rtl="0" eaLnBrk="1" fontAlgn="auto" latinLnBrk="0" hangingPunct="1">
              <a:lnSpc>
                <a:spcPct val="100000"/>
              </a:lnSpc>
              <a:spcBef>
                <a:spcPct val="20000"/>
              </a:spcBef>
              <a:spcAft>
                <a:spcPts val="0"/>
              </a:spcAft>
              <a:buClrTx/>
              <a:buSzTx/>
              <a:buFontTx/>
              <a:buAutoNum type="arabicPeriod"/>
              <a:tabLst/>
              <a:defRPr/>
            </a:pPr>
            <a:r>
              <a:rPr kumimoji="0" lang="en-US" sz="3600" b="0" i="0" u="none" strike="noStrike" kern="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Ask</a:t>
            </a:r>
            <a:r>
              <a:rPr kumimoji="0" lang="en-US" sz="3600" b="0" i="0" u="none" strike="noStrike" kern="0" cap="none" spc="0" normalizeH="0" noProof="0" dirty="0" smtClean="0">
                <a:ln>
                  <a:noFill/>
                </a:ln>
                <a:solidFill>
                  <a:schemeClr val="tx1"/>
                </a:solidFill>
                <a:effectLst/>
                <a:uLnTx/>
                <a:uFillTx/>
                <a:latin typeface="Tahoma" pitchFamily="34" charset="0"/>
                <a:ea typeface="Tahoma" pitchFamily="34" charset="0"/>
                <a:cs typeface="Tahoma" pitchFamily="34" charset="0"/>
              </a:rPr>
              <a:t> a specific question</a:t>
            </a:r>
          </a:p>
          <a:p>
            <a:pPr marL="742950" marR="0" lvl="0" indent="-742950" algn="l" defTabSz="914400" rtl="0" eaLnBrk="1" fontAlgn="auto" latinLnBrk="0" hangingPunct="1">
              <a:lnSpc>
                <a:spcPct val="100000"/>
              </a:lnSpc>
              <a:spcBef>
                <a:spcPct val="20000"/>
              </a:spcBef>
              <a:spcAft>
                <a:spcPts val="0"/>
              </a:spcAft>
              <a:buClrTx/>
              <a:buSzTx/>
              <a:buFontTx/>
              <a:buAutoNum type="arabicPeriod"/>
              <a:tabLst/>
              <a:defRPr/>
            </a:pPr>
            <a:r>
              <a:rPr lang="en-US" sz="3600" kern="0" dirty="0" smtClean="0">
                <a:latin typeface="Tahoma" pitchFamily="34" charset="0"/>
                <a:ea typeface="Tahoma" pitchFamily="34" charset="0"/>
                <a:cs typeface="Tahoma" pitchFamily="34" charset="0"/>
              </a:rPr>
              <a:t>Gather your information</a:t>
            </a:r>
          </a:p>
          <a:p>
            <a:pPr marL="742950" marR="0" lvl="0" indent="-742950" algn="l" defTabSz="914400" rtl="0" eaLnBrk="1" fontAlgn="auto" latinLnBrk="0" hangingPunct="1">
              <a:lnSpc>
                <a:spcPct val="100000"/>
              </a:lnSpc>
              <a:spcBef>
                <a:spcPct val="20000"/>
              </a:spcBef>
              <a:spcAft>
                <a:spcPts val="0"/>
              </a:spcAft>
              <a:buClrTx/>
              <a:buSzTx/>
              <a:buFontTx/>
              <a:buAutoNum type="arabicPeriod"/>
              <a:tabLst/>
              <a:defRPr/>
            </a:pPr>
            <a:r>
              <a:rPr lang="en-US" sz="3600" kern="0" dirty="0" smtClean="0">
                <a:latin typeface="Tahoma" pitchFamily="34" charset="0"/>
                <a:ea typeface="Tahoma" pitchFamily="34" charset="0"/>
                <a:cs typeface="Tahoma" pitchFamily="34" charset="0"/>
              </a:rPr>
              <a:t>Apply a metric</a:t>
            </a:r>
            <a:endParaRPr lang="en-US" sz="3600" kern="0" dirty="0">
              <a:latin typeface="Tahoma" pitchFamily="34" charset="0"/>
              <a:ea typeface="Tahoma" pitchFamily="34" charset="0"/>
              <a:cs typeface="Tahoma" pitchFamily="34" charset="0"/>
            </a:endParaRPr>
          </a:p>
        </p:txBody>
      </p:sp>
      <p:pic>
        <p:nvPicPr>
          <p:cNvPr id="54282" name="Picture 10" descr="C:\Users\Matthias\AppData\Local\Temp\msohtmlclip1\01\clip_image001.png"/>
          <p:cNvPicPr>
            <a:picLocks noChangeAspect="1" noChangeArrowheads="1"/>
          </p:cNvPicPr>
          <p:nvPr/>
        </p:nvPicPr>
        <p:blipFill>
          <a:blip r:embed="rId3"/>
          <a:srcRect/>
          <a:stretch>
            <a:fillRect/>
          </a:stretch>
        </p:blipFill>
        <p:spPr bwMode="auto">
          <a:xfrm>
            <a:off x="1143000" y="3581400"/>
            <a:ext cx="6184900" cy="2581988"/>
          </a:xfrm>
          <a:prstGeom prst="rect">
            <a:avLst/>
          </a:prstGeom>
          <a:noFill/>
        </p:spPr>
      </p:pic>
    </p:spTree>
  </p:cSld>
  <p:clrMapOvr>
    <a:masterClrMapping/>
  </p:clrMapOvr>
  <p:transition advTm="14945">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8" name="Picture 8" descr="C:\Users\Matthias\AppData\Local\Temp\msohtmlclip1\01\clip_image001.png"/>
          <p:cNvPicPr>
            <a:picLocks noChangeAspect="1" noChangeArrowheads="1"/>
          </p:cNvPicPr>
          <p:nvPr/>
        </p:nvPicPr>
        <p:blipFill>
          <a:blip r:embed="rId3"/>
          <a:srcRect/>
          <a:stretch>
            <a:fillRect/>
          </a:stretch>
        </p:blipFill>
        <p:spPr bwMode="auto">
          <a:xfrm>
            <a:off x="2209800" y="3429000"/>
            <a:ext cx="6291602" cy="3429000"/>
          </a:xfrm>
          <a:prstGeom prst="rect">
            <a:avLst/>
          </a:prstGeom>
          <a:noFill/>
        </p:spPr>
      </p:pic>
      <p:sp>
        <p:nvSpPr>
          <p:cNvPr id="4" name="Text Placeholder 2"/>
          <p:cNvSpPr txBox="1">
            <a:spLocks/>
          </p:cNvSpPr>
          <p:nvPr/>
        </p:nvSpPr>
        <p:spPr>
          <a:xfrm>
            <a:off x="685800" y="381000"/>
            <a:ext cx="7467600" cy="4572000"/>
          </a:xfrm>
          <a:prstGeom prst="rect">
            <a:avLst/>
          </a:prstGeom>
        </p:spPr>
        <p:txBody>
          <a:bodyPr rIns="9144" anchor="t" anchorCtr="0">
            <a:noAutofit/>
          </a:bodyPr>
          <a:lstStyle/>
          <a:p>
            <a:pPr marL="742950" indent="-742950">
              <a:spcBef>
                <a:spcPct val="20000"/>
              </a:spcBef>
            </a:pPr>
            <a:r>
              <a:rPr lang="en-US" sz="4800" kern="0" dirty="0" smtClean="0">
                <a:latin typeface="Tahoma" pitchFamily="34" charset="0"/>
                <a:ea typeface="Tahoma" pitchFamily="34" charset="0"/>
                <a:cs typeface="Tahoma" pitchFamily="34" charset="0"/>
              </a:rPr>
              <a:t>SIZE</a:t>
            </a:r>
          </a:p>
          <a:p>
            <a:pPr marL="742950" indent="-742950">
              <a:spcBef>
                <a:spcPct val="20000"/>
              </a:spcBef>
            </a:pPr>
            <a:r>
              <a:rPr lang="en-US" sz="4800" kern="0" noProof="0" dirty="0" smtClean="0">
                <a:solidFill>
                  <a:schemeClr val="bg1">
                    <a:lumMod val="65000"/>
                    <a:lumOff val="35000"/>
                  </a:schemeClr>
                </a:solidFill>
                <a:latin typeface="Tahoma" pitchFamily="34" charset="0"/>
                <a:ea typeface="Tahoma" pitchFamily="34" charset="0"/>
                <a:cs typeface="Tahoma" pitchFamily="34" charset="0"/>
              </a:rPr>
              <a:t>COLOR</a:t>
            </a:r>
          </a:p>
          <a:p>
            <a:pPr marL="742950" indent="-742950">
              <a:spcBef>
                <a:spcPct val="20000"/>
              </a:spcBef>
            </a:pPr>
            <a:r>
              <a:rPr lang="en-US" sz="4800" kern="0" dirty="0" smtClean="0">
                <a:solidFill>
                  <a:schemeClr val="bg1">
                    <a:lumMod val="65000"/>
                    <a:lumOff val="35000"/>
                  </a:schemeClr>
                </a:solidFill>
                <a:latin typeface="Tahoma" pitchFamily="34" charset="0"/>
                <a:ea typeface="Tahoma" pitchFamily="34" charset="0"/>
                <a:cs typeface="Tahoma" pitchFamily="34" charset="0"/>
              </a:rPr>
              <a:t>LOCATION</a:t>
            </a:r>
          </a:p>
          <a:p>
            <a:pPr marL="742950" indent="-742950">
              <a:spcBef>
                <a:spcPct val="20000"/>
              </a:spcBef>
            </a:pPr>
            <a:r>
              <a:rPr lang="en-US" sz="4800" kern="0" dirty="0" smtClean="0">
                <a:solidFill>
                  <a:schemeClr val="bg1">
                    <a:lumMod val="65000"/>
                    <a:lumOff val="35000"/>
                  </a:schemeClr>
                </a:solidFill>
                <a:latin typeface="Tahoma" pitchFamily="34" charset="0"/>
                <a:ea typeface="Tahoma" pitchFamily="34" charset="0"/>
                <a:cs typeface="Tahoma" pitchFamily="34" charset="0"/>
              </a:rPr>
              <a:t>NETWORKS</a:t>
            </a:r>
          </a:p>
          <a:p>
            <a:pPr marL="742950" indent="-742950">
              <a:spcBef>
                <a:spcPct val="20000"/>
              </a:spcBef>
            </a:pPr>
            <a:r>
              <a:rPr lang="en-US" sz="4800" kern="0" dirty="0" smtClean="0">
                <a:solidFill>
                  <a:schemeClr val="bg1">
                    <a:lumMod val="65000"/>
                    <a:lumOff val="35000"/>
                  </a:schemeClr>
                </a:solidFill>
                <a:latin typeface="Tahoma" pitchFamily="34" charset="0"/>
                <a:ea typeface="Tahoma" pitchFamily="34" charset="0"/>
                <a:cs typeface="Tahoma" pitchFamily="34" charset="0"/>
              </a:rPr>
              <a:t>TIME</a:t>
            </a:r>
          </a:p>
          <a:p>
            <a:pPr marL="742950" indent="-742950">
              <a:spcBef>
                <a:spcPct val="20000"/>
              </a:spcBef>
            </a:pPr>
            <a:endParaRPr lang="en-US" sz="4800" kern="0" dirty="0" smtClean="0">
              <a:latin typeface="Tahoma" pitchFamily="34" charset="0"/>
              <a:ea typeface="Tahoma" pitchFamily="34" charset="0"/>
              <a:cs typeface="Tahoma" pitchFamily="34" charset="0"/>
            </a:endParaRPr>
          </a:p>
          <a:p>
            <a:pPr marL="742950" indent="-742950">
              <a:spcBef>
                <a:spcPct val="20000"/>
              </a:spcBef>
            </a:pPr>
            <a:endParaRPr lang="en-US" sz="4800" kern="0" noProof="0" dirty="0" smtClean="0">
              <a:latin typeface="Tahoma" pitchFamily="34" charset="0"/>
              <a:ea typeface="Tahoma" pitchFamily="34" charset="0"/>
              <a:cs typeface="Tahoma" pitchFamily="34" charset="0"/>
            </a:endParaRPr>
          </a:p>
        </p:txBody>
      </p:sp>
    </p:spTree>
  </p:cSld>
  <p:clrMapOvr>
    <a:masterClrMapping/>
  </p:clrMapOvr>
  <p:transition advTm="14976">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1"/>
</p:tagLst>
</file>

<file path=ppt/tags/tag2.xml><?xml version="1.0" encoding="utf-8"?>
<p:tagLst xmlns:a="http://schemas.openxmlformats.org/drawingml/2006/main" xmlns:r="http://schemas.openxmlformats.org/officeDocument/2006/relationships" xmlns:p="http://schemas.openxmlformats.org/presentationml/2006/main">
  <p:tag name="TIMING" val="|4.5"/>
</p:tagLst>
</file>

<file path=ppt/tags/tag3.xml><?xml version="1.0" encoding="utf-8"?>
<p:tagLst xmlns:a="http://schemas.openxmlformats.org/drawingml/2006/main" xmlns:r="http://schemas.openxmlformats.org/officeDocument/2006/relationships" xmlns:p="http://schemas.openxmlformats.org/presentationml/2006/main">
  <p:tag name="TIMING" val="|6.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ClassicPhotoAlbum</Template>
  <TotalTime>0</TotalTime>
  <Words>1215</Words>
  <Application>Microsoft Office PowerPoint</Application>
  <PresentationFormat>On-screen Show (4:3)</PresentationFormat>
  <Paragraphs>83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ClassicPhotoAlbum</vt:lpstr>
      <vt:lpstr>I Once Was Blind  BuiLding an Info ViZ that Means Something</vt:lpstr>
      <vt:lpstr>Knowledge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2009-03-21T17:33:58Z</dcterms:created>
  <dcterms:modified xsi:type="dcterms:W3CDTF">2009-03-27T17:16:35Z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