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407" r:id="rId1"/>
    <p:sldMasterId id="2147484457" r:id="rId2"/>
    <p:sldMasterId id="2147484476" r:id="rId3"/>
  </p:sldMasterIdLst>
  <p:notesMasterIdLst>
    <p:notesMasterId r:id="rId40"/>
  </p:notesMasterIdLst>
  <p:handoutMasterIdLst>
    <p:handoutMasterId r:id="rId41"/>
  </p:handoutMasterIdLst>
  <p:sldIdLst>
    <p:sldId id="313" r:id="rId4"/>
    <p:sldId id="373" r:id="rId5"/>
    <p:sldId id="374" r:id="rId6"/>
    <p:sldId id="361" r:id="rId7"/>
    <p:sldId id="328" r:id="rId8"/>
    <p:sldId id="314" r:id="rId9"/>
    <p:sldId id="315" r:id="rId10"/>
    <p:sldId id="316" r:id="rId11"/>
    <p:sldId id="317" r:id="rId12"/>
    <p:sldId id="323" r:id="rId13"/>
    <p:sldId id="318" r:id="rId14"/>
    <p:sldId id="319" r:id="rId15"/>
    <p:sldId id="320" r:id="rId16"/>
    <p:sldId id="367" r:id="rId17"/>
    <p:sldId id="326" r:id="rId18"/>
    <p:sldId id="368" r:id="rId19"/>
    <p:sldId id="376" r:id="rId20"/>
    <p:sldId id="336" r:id="rId21"/>
    <p:sldId id="337" r:id="rId22"/>
    <p:sldId id="338" r:id="rId23"/>
    <p:sldId id="339" r:id="rId24"/>
    <p:sldId id="380" r:id="rId25"/>
    <p:sldId id="340" r:id="rId26"/>
    <p:sldId id="341" r:id="rId27"/>
    <p:sldId id="342" r:id="rId28"/>
    <p:sldId id="372" r:id="rId29"/>
    <p:sldId id="347" r:id="rId30"/>
    <p:sldId id="377" r:id="rId31"/>
    <p:sldId id="343" r:id="rId32"/>
    <p:sldId id="344" r:id="rId33"/>
    <p:sldId id="345" r:id="rId34"/>
    <p:sldId id="370" r:id="rId35"/>
    <p:sldId id="349" r:id="rId36"/>
    <p:sldId id="378" r:id="rId37"/>
    <p:sldId id="375" r:id="rId38"/>
    <p:sldId id="381"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
          <p15:clr>
            <a:srgbClr val="A4A3A4"/>
          </p15:clr>
        </p15:guide>
        <p15:guide id="2" orient="horz" pos="2835">
          <p15:clr>
            <a:srgbClr val="A4A3A4"/>
          </p15:clr>
        </p15:guide>
        <p15:guide id="3" orient="horz" pos="769">
          <p15:clr>
            <a:srgbClr val="A4A3A4"/>
          </p15:clr>
        </p15:guide>
        <p15:guide id="4" orient="horz" pos="1153">
          <p15:clr>
            <a:srgbClr val="A4A3A4"/>
          </p15:clr>
        </p15:guide>
        <p15:guide id="5" orient="horz" pos="1812">
          <p15:clr>
            <a:srgbClr val="A4A3A4"/>
          </p15:clr>
        </p15:guide>
        <p15:guide id="6" orient="horz" pos="2562">
          <p15:clr>
            <a:srgbClr val="A4A3A4"/>
          </p15:clr>
        </p15:guide>
        <p15:guide id="7" orient="horz" pos="1906">
          <p15:clr>
            <a:srgbClr val="A4A3A4"/>
          </p15:clr>
        </p15:guide>
        <p15:guide id="8" orient="horz" pos="1054">
          <p15:clr>
            <a:srgbClr val="A4A3A4"/>
          </p15:clr>
        </p15:guide>
        <p15:guide id="9" pos="288">
          <p15:clr>
            <a:srgbClr val="A4A3A4"/>
          </p15:clr>
        </p15:guide>
        <p15:guide id="10" pos="5472">
          <p15:clr>
            <a:srgbClr val="A4A3A4"/>
          </p15:clr>
        </p15:guide>
        <p15:guide id="11" pos="1700">
          <p15:clr>
            <a:srgbClr val="A4A3A4"/>
          </p15:clr>
        </p15:guide>
        <p15:guide id="12" pos="3207">
          <p15:clr>
            <a:srgbClr val="A4A3A4"/>
          </p15:clr>
        </p15:guide>
        <p15:guide id="13" pos="4715">
          <p15:clr>
            <a:srgbClr val="A4A3A4"/>
          </p15:clr>
        </p15:guide>
        <p15:guide id="14" pos="1795">
          <p15:clr>
            <a:srgbClr val="A4A3A4"/>
          </p15:clr>
        </p15:guide>
        <p15:guide id="15" pos="3307">
          <p15:clr>
            <a:srgbClr val="A4A3A4"/>
          </p15:clr>
        </p15:guide>
        <p15:guide id="16" pos="4814">
          <p15:clr>
            <a:srgbClr val="A4A3A4"/>
          </p15:clr>
        </p15:guide>
        <p15:guide id="17" pos="2451">
          <p15:clr>
            <a:srgbClr val="A4A3A4"/>
          </p15:clr>
        </p15:guide>
        <p15:guide id="18" pos="2554">
          <p15:clr>
            <a:srgbClr val="A4A3A4"/>
          </p15:clr>
        </p15:guide>
        <p15:guide id="19" pos="942">
          <p15:clr>
            <a:srgbClr val="A4A3A4"/>
          </p15:clr>
        </p15:guide>
        <p15:guide id="20" pos="1042">
          <p15:clr>
            <a:srgbClr val="A4A3A4"/>
          </p15:clr>
        </p15:guide>
        <p15:guide id="21" pos="3965">
          <p15:clr>
            <a:srgbClr val="A4A3A4"/>
          </p15:clr>
        </p15:guide>
        <p15:guide id="22" pos="40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 Miles" initials="R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92" d="100"/>
          <a:sy n="92" d="100"/>
        </p:scale>
        <p:origin x="108" y="96"/>
      </p:cViewPr>
      <p:guideLst>
        <p:guide orient="horz" pos="294"/>
        <p:guide orient="horz" pos="2835"/>
        <p:guide orient="horz" pos="769"/>
        <p:guide orient="horz" pos="1153"/>
        <p:guide orient="horz" pos="1812"/>
        <p:guide orient="horz" pos="2562"/>
        <p:guide orient="horz" pos="1906"/>
        <p:guide orient="horz" pos="1054"/>
        <p:guide pos="288"/>
        <p:guide pos="5472"/>
        <p:guide pos="1700"/>
        <p:guide pos="3207"/>
        <p:guide pos="4715"/>
        <p:guide pos="1795"/>
        <p:guide pos="3307"/>
        <p:guide pos="4814"/>
        <p:guide pos="2451"/>
        <p:guide pos="2554"/>
        <p:guide pos="942"/>
        <p:guide pos="1042"/>
        <p:guide pos="3965"/>
        <p:guide pos="4061"/>
      </p:guideLst>
    </p:cSldViewPr>
  </p:slideViewPr>
  <p:outlineViewPr>
    <p:cViewPr>
      <p:scale>
        <a:sx n="33" d="100"/>
        <a:sy n="33" d="100"/>
      </p:scale>
      <p:origin x="0" y="-772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2376" y="-108"/>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DF3284-5CED-4372-997B-A2DB9FEB5F36}" type="datetimeFigureOut">
              <a:rPr lang="en-US" smtClean="0"/>
              <a:t>11/10/2012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07429C-3E65-48FF-BF64-25C511DAE822}" type="slidenum">
              <a:rPr lang="en-US" smtClean="0"/>
              <a:t>‹#›</a:t>
            </a:fld>
            <a:endParaRPr lang="en-US"/>
          </a:p>
        </p:txBody>
      </p:sp>
    </p:spTree>
    <p:extLst>
      <p:ext uri="{BB962C8B-B14F-4D97-AF65-F5344CB8AC3E}">
        <p14:creationId xmlns:p14="http://schemas.microsoft.com/office/powerpoint/2010/main" val="2655152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4F01F-7F76-4F9A-9CC8-4847A2F5E179}" type="datetimeFigureOut">
              <a:rPr lang="en-US" smtClean="0"/>
              <a:t>11/10/2012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C1CF0-316C-4904-A0F9-3EEDE72BDC86}" type="slidenum">
              <a:rPr lang="en-US" smtClean="0"/>
              <a:t>‹#›</a:t>
            </a:fld>
            <a:endParaRPr lang="en-US"/>
          </a:p>
        </p:txBody>
      </p:sp>
    </p:spTree>
    <p:extLst>
      <p:ext uri="{BB962C8B-B14F-4D97-AF65-F5344CB8AC3E}">
        <p14:creationId xmlns:p14="http://schemas.microsoft.com/office/powerpoint/2010/main" val="212609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Windows Phone 8, more than an app. (need more of an introduction)</a:t>
            </a:r>
          </a:p>
          <a:p>
            <a:endParaRPr lang="en-US" baseline="0" dirty="0" smtClean="0"/>
          </a:p>
        </p:txBody>
      </p:sp>
      <p:sp>
        <p:nvSpPr>
          <p:cNvPr id="4" name="Slide Number Placeholder 3"/>
          <p:cNvSpPr>
            <a:spLocks noGrp="1"/>
          </p:cNvSpPr>
          <p:nvPr>
            <p:ph type="sldNum" sz="quarter" idx="10"/>
          </p:nvPr>
        </p:nvSpPr>
        <p:spPr/>
        <p:txBody>
          <a:bodyPr/>
          <a:lstStyle/>
          <a:p>
            <a:fld id="{3E6C1CF0-316C-4904-A0F9-3EEDE72BDC86}" type="slidenum">
              <a:rPr lang="en-US" smtClean="0"/>
              <a:t>1</a:t>
            </a:fld>
            <a:endParaRPr lang="en-US"/>
          </a:p>
        </p:txBody>
      </p:sp>
    </p:spTree>
    <p:extLst>
      <p:ext uri="{BB962C8B-B14F-4D97-AF65-F5344CB8AC3E}">
        <p14:creationId xmlns:p14="http://schemas.microsoft.com/office/powerpoint/2010/main" val="392650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talk about the most visible, most fun Windows Phone integration point… the Tiles.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14</a:t>
            </a:fld>
            <a:endParaRPr lang="en-US"/>
          </a:p>
        </p:txBody>
      </p:sp>
    </p:spTree>
    <p:extLst>
      <p:ext uri="{BB962C8B-B14F-4D97-AF65-F5344CB8AC3E}">
        <p14:creationId xmlns:p14="http://schemas.microsoft.com/office/powerpoint/2010/main" val="365227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pPr>
            <a:r>
              <a:rPr lang="en-US" sz="1800" b="1" dirty="0">
                <a:solidFill>
                  <a:srgbClr val="4F81BD"/>
                </a:solidFill>
                <a:latin typeface="Cambria"/>
                <a:ea typeface="Times New Roman"/>
                <a:cs typeface="Times New Roman"/>
              </a:rPr>
              <a:t>Tile Schedule</a:t>
            </a:r>
          </a:p>
          <a:p>
            <a:pPr>
              <a:lnSpc>
                <a:spcPct val="115000"/>
              </a:lnSpc>
              <a:spcAft>
                <a:spcPts val="1000"/>
              </a:spcAft>
            </a:pPr>
            <a:r>
              <a:rPr lang="en-US" sz="1400" dirty="0">
                <a:ea typeface="Calibri"/>
                <a:cs typeface="Times New Roman"/>
              </a:rPr>
              <a:t>Another way to update the background image on the front of the Application Tile or secondary Tiles is to create a </a:t>
            </a:r>
            <a:r>
              <a:rPr lang="en-US" sz="1400" dirty="0" err="1">
                <a:ea typeface="Calibri"/>
                <a:cs typeface="Times New Roman"/>
              </a:rPr>
              <a:t>ShellTileSchedule</a:t>
            </a:r>
            <a:r>
              <a:rPr lang="en-US" sz="1400" dirty="0">
                <a:ea typeface="Calibri"/>
                <a:cs typeface="Times New Roman"/>
              </a:rPr>
              <a:t>:</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err="1" smtClean="0">
                <a:ea typeface="Calibri"/>
                <a:cs typeface="Times New Roman"/>
              </a:rPr>
              <a:t>ShellTileSchedule</a:t>
            </a:r>
            <a:r>
              <a:rPr lang="en-US" sz="1400" dirty="0" smtClean="0">
                <a:ea typeface="Calibri"/>
                <a:cs typeface="Times New Roman"/>
              </a:rPr>
              <a:t> </a:t>
            </a:r>
            <a:r>
              <a:rPr lang="en-US" sz="1400" dirty="0">
                <a:ea typeface="Calibri"/>
                <a:cs typeface="Times New Roman"/>
              </a:rPr>
              <a:t>APIs– </a:t>
            </a:r>
          </a:p>
          <a:p>
            <a:pPr>
              <a:lnSpc>
                <a:spcPct val="115000"/>
              </a:lnSpc>
              <a:spcAft>
                <a:spcPts val="1000"/>
              </a:spcAft>
            </a:pPr>
            <a:r>
              <a:rPr lang="en-US" sz="1400" dirty="0">
                <a:ea typeface="Calibri"/>
                <a:cs typeface="Times New Roman"/>
              </a:rPr>
              <a:t>The background images on the front of a Tile can be updated on a recurring schedule, even if your application is not running. The URI of the update background image must be a </a:t>
            </a:r>
            <a:r>
              <a:rPr lang="en-US" sz="1400" dirty="0" err="1">
                <a:ea typeface="Calibri"/>
                <a:cs typeface="Times New Roman"/>
              </a:rPr>
              <a:t>RemoteURI</a:t>
            </a:r>
            <a:r>
              <a:rPr lang="en-US" sz="1400" dirty="0">
                <a:ea typeface="Calibri"/>
                <a:cs typeface="Times New Roman"/>
              </a:rPr>
              <a:t>. The maximum allowed size of the Tile background image is 80 KB. The maximum allowed download time is 30 seconds. If these limits are exceeded, the schedule will be removed after three consecutive failures.</a:t>
            </a:r>
          </a:p>
        </p:txBody>
      </p:sp>
    </p:spTree>
    <p:extLst>
      <p:ext uri="{BB962C8B-B14F-4D97-AF65-F5344CB8AC3E}">
        <p14:creationId xmlns:p14="http://schemas.microsoft.com/office/powerpoint/2010/main" val="199760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pPr>
            <a:r>
              <a:rPr lang="en-US" sz="1800" b="1" dirty="0">
                <a:solidFill>
                  <a:srgbClr val="4F81BD"/>
                </a:solidFill>
                <a:latin typeface="Cambria"/>
                <a:ea typeface="Times New Roman"/>
                <a:cs typeface="Times New Roman"/>
              </a:rPr>
              <a:t>Tile Schedule</a:t>
            </a:r>
          </a:p>
          <a:p>
            <a:pPr>
              <a:lnSpc>
                <a:spcPct val="115000"/>
              </a:lnSpc>
              <a:spcAft>
                <a:spcPts val="1000"/>
              </a:spcAft>
            </a:pPr>
            <a:r>
              <a:rPr lang="en-US" sz="1400" dirty="0">
                <a:ea typeface="Calibri"/>
                <a:cs typeface="Times New Roman"/>
              </a:rPr>
              <a:t>Another way to update the background image on the front of the Application Tile or secondary Tiles is to create a </a:t>
            </a:r>
            <a:r>
              <a:rPr lang="en-US" sz="1400" dirty="0" err="1">
                <a:ea typeface="Calibri"/>
                <a:cs typeface="Times New Roman"/>
              </a:rPr>
              <a:t>ShellTileSchedule</a:t>
            </a:r>
            <a:r>
              <a:rPr lang="en-US" sz="1400" dirty="0">
                <a:ea typeface="Calibri"/>
                <a:cs typeface="Times New Roman"/>
              </a:rPr>
              <a:t>:</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err="1" smtClean="0">
                <a:ea typeface="Calibri"/>
                <a:cs typeface="Times New Roman"/>
              </a:rPr>
              <a:t>ShellTileSchedule</a:t>
            </a:r>
            <a:r>
              <a:rPr lang="en-US" sz="1400" dirty="0" smtClean="0">
                <a:ea typeface="Calibri"/>
                <a:cs typeface="Times New Roman"/>
              </a:rPr>
              <a:t> </a:t>
            </a:r>
            <a:r>
              <a:rPr lang="en-US" sz="1400" dirty="0">
                <a:ea typeface="Calibri"/>
                <a:cs typeface="Times New Roman"/>
              </a:rPr>
              <a:t>APIs– </a:t>
            </a:r>
          </a:p>
          <a:p>
            <a:pPr>
              <a:lnSpc>
                <a:spcPct val="115000"/>
              </a:lnSpc>
              <a:spcAft>
                <a:spcPts val="1000"/>
              </a:spcAft>
            </a:pPr>
            <a:r>
              <a:rPr lang="en-US" sz="1400" dirty="0">
                <a:ea typeface="Calibri"/>
                <a:cs typeface="Times New Roman"/>
              </a:rPr>
              <a:t>The background images on the front of a Tile can be updated on a recurring schedule, even if your application is not running. The URI of the update background image must be a </a:t>
            </a:r>
            <a:r>
              <a:rPr lang="en-US" sz="1400" dirty="0" err="1">
                <a:ea typeface="Calibri"/>
                <a:cs typeface="Times New Roman"/>
              </a:rPr>
              <a:t>RemoteURI</a:t>
            </a:r>
            <a:r>
              <a:rPr lang="en-US" sz="1400" dirty="0">
                <a:ea typeface="Calibri"/>
                <a:cs typeface="Times New Roman"/>
              </a:rPr>
              <a:t>. The maximum allowed size of the Tile background image is 80 KB. The maximum allowed download time is 30 seconds. If these limits are exceeded, the schedule will be removed after three consecutive failures.</a:t>
            </a:r>
          </a:p>
        </p:txBody>
      </p:sp>
    </p:spTree>
    <p:extLst>
      <p:ext uri="{BB962C8B-B14F-4D97-AF65-F5344CB8AC3E}">
        <p14:creationId xmlns:p14="http://schemas.microsoft.com/office/powerpoint/2010/main" val="4693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talk about the most visible, most fun Windows Phone integration point… the Tiles.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17</a:t>
            </a:fld>
            <a:endParaRPr lang="en-US"/>
          </a:p>
        </p:txBody>
      </p:sp>
    </p:spTree>
    <p:extLst>
      <p:ext uri="{BB962C8B-B14F-4D97-AF65-F5344CB8AC3E}">
        <p14:creationId xmlns:p14="http://schemas.microsoft.com/office/powerpoint/2010/main" val="350611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 Netflix changes your </a:t>
            </a:r>
            <a:r>
              <a:rPr lang="en-US" dirty="0" err="1" smtClean="0"/>
              <a:t>homescreen</a:t>
            </a:r>
            <a:r>
              <a:rPr lang="en-US" dirty="0" smtClean="0"/>
              <a:t> to the</a:t>
            </a:r>
            <a:r>
              <a:rPr lang="en-US" baseline="0" dirty="0" smtClean="0"/>
              <a:t> poster of the last movie you watched.</a:t>
            </a:r>
          </a:p>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25</a:t>
            </a:fld>
            <a:endParaRPr lang="en-US"/>
          </a:p>
        </p:txBody>
      </p:sp>
    </p:spTree>
    <p:extLst>
      <p:ext uri="{BB962C8B-B14F-4D97-AF65-F5344CB8AC3E}">
        <p14:creationId xmlns:p14="http://schemas.microsoft.com/office/powerpoint/2010/main" val="2309158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 Netflix changes your </a:t>
            </a:r>
            <a:r>
              <a:rPr lang="en-US" dirty="0" err="1" smtClean="0"/>
              <a:t>homescreen</a:t>
            </a:r>
            <a:r>
              <a:rPr lang="en-US" dirty="0" smtClean="0"/>
              <a:t> to the</a:t>
            </a:r>
            <a:r>
              <a:rPr lang="en-US" baseline="0" dirty="0" smtClean="0"/>
              <a:t> poster of the last movie you watched.</a:t>
            </a:r>
          </a:p>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26</a:t>
            </a:fld>
            <a:endParaRPr lang="en-US"/>
          </a:p>
        </p:txBody>
      </p:sp>
    </p:spTree>
    <p:extLst>
      <p:ext uri="{BB962C8B-B14F-4D97-AF65-F5344CB8AC3E}">
        <p14:creationId xmlns:p14="http://schemas.microsoft.com/office/powerpoint/2010/main" val="126138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29</a:t>
            </a:fld>
            <a:endParaRPr lang="en-US"/>
          </a:p>
        </p:txBody>
      </p:sp>
    </p:spTree>
    <p:extLst>
      <p:ext uri="{BB962C8B-B14F-4D97-AF65-F5344CB8AC3E}">
        <p14:creationId xmlns:p14="http://schemas.microsoft.com/office/powerpoint/2010/main" val="316808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Explain that the </a:t>
            </a:r>
            <a:r>
              <a:rPr lang="en-GB" b="1" baseline="0" dirty="0" err="1" smtClean="0"/>
              <a:t>viewfinderBrush</a:t>
            </a:r>
            <a:r>
              <a:rPr lang="en-GB" b="1" baseline="0" dirty="0" smtClean="0"/>
              <a:t> </a:t>
            </a:r>
            <a:r>
              <a:rPr lang="en-GB" b="0" baseline="0" dirty="0" smtClean="0"/>
              <a:t>in here is assigned to the camera by the call of </a:t>
            </a:r>
            <a:r>
              <a:rPr lang="en-GB" b="1" baseline="0" dirty="0" err="1" smtClean="0"/>
              <a:t>SetSource</a:t>
            </a:r>
            <a:r>
              <a:rPr lang="en-GB" b="1" baseline="0" dirty="0" smtClean="0"/>
              <a:t> </a:t>
            </a:r>
            <a:r>
              <a:rPr lang="en-GB" b="0" baseline="0" dirty="0" smtClean="0"/>
              <a:t>in the method that sets up the camera.</a:t>
            </a:r>
            <a:endParaRPr lang="en-GB" baseline="0" dirty="0" smtClean="0"/>
          </a:p>
        </p:txBody>
      </p:sp>
      <p:sp>
        <p:nvSpPr>
          <p:cNvPr id="4" name="Slide Number Placeholder 3"/>
          <p:cNvSpPr>
            <a:spLocks noGrp="1"/>
          </p:cNvSpPr>
          <p:nvPr>
            <p:ph type="sldNum" sz="quarter" idx="10"/>
          </p:nvPr>
        </p:nvSpPr>
        <p:spPr/>
        <p:txBody>
          <a:bodyPr/>
          <a:lstStyle/>
          <a:p>
            <a:fld id="{B59DFEC3-DDF1-47FC-A429-F37F4C396648}" type="slidenum">
              <a:rPr lang="en-US" smtClean="0"/>
              <a:t>30</a:t>
            </a:fld>
            <a:endParaRPr lang="en-US"/>
          </a:p>
        </p:txBody>
      </p:sp>
    </p:spTree>
    <p:extLst>
      <p:ext uri="{BB962C8B-B14F-4D97-AF65-F5344CB8AC3E}">
        <p14:creationId xmlns:p14="http://schemas.microsoft.com/office/powerpoint/2010/main" val="1201049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 if this as really a way of getting your</a:t>
            </a:r>
            <a:r>
              <a:rPr lang="en-GB" baseline="0" dirty="0" smtClean="0"/>
              <a:t> application into the Upload Settings page. The way I see it, it doesn’t give the program any special access to the camera roll, it just provides a way that you can get the user settings and store them. When (if) the background task is started it must look in the camera roll and find files to be uploaded. There is nothing in this registration that gets you access to the picture stream or notification of when pictures have been taken. </a:t>
            </a:r>
            <a:endParaRPr lang="en-GB" dirty="0"/>
          </a:p>
        </p:txBody>
      </p:sp>
      <p:sp>
        <p:nvSpPr>
          <p:cNvPr id="4" name="Slide Number Placeholder 3"/>
          <p:cNvSpPr>
            <a:spLocks noGrp="1"/>
          </p:cNvSpPr>
          <p:nvPr>
            <p:ph type="sldNum" sz="quarter" idx="10"/>
          </p:nvPr>
        </p:nvSpPr>
        <p:spPr/>
        <p:txBody>
          <a:bodyPr/>
          <a:lstStyle/>
          <a:p>
            <a:fld id="{3E6C1CF0-316C-4904-A0F9-3EEDE72BDC86}" type="slidenum">
              <a:rPr lang="en-US" smtClean="0"/>
              <a:t>33</a:t>
            </a:fld>
            <a:endParaRPr lang="en-US"/>
          </a:p>
        </p:txBody>
      </p:sp>
    </p:spTree>
    <p:extLst>
      <p:ext uri="{BB962C8B-B14F-4D97-AF65-F5344CB8AC3E}">
        <p14:creationId xmlns:p14="http://schemas.microsoft.com/office/powerpoint/2010/main" val="86533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Usually when we think about applications we think about the application as it exists when the user first opens it. In that situation, it is running in the foreground with all the capabilities and functionality that you would expect from a cutting edge mobile platform. </a:t>
            </a:r>
          </a:p>
          <a:p>
            <a:endParaRPr lang="en-US" baseline="0" dirty="0" smtClean="0"/>
          </a:p>
          <a:p>
            <a:r>
              <a:rPr lang="en-US" baseline="0" dirty="0" smtClean="0"/>
              <a:t>But we should keep in mind that Windows Phone gives us a number of ways to bring our app to the user outside the usual foreground scenario. We as developers have the ability to integrate our application into Windows Phone that our app can be more than just an app… it can become an extension of the Phone’s Native capabilities.</a:t>
            </a:r>
          </a:p>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34</a:t>
            </a:fld>
            <a:endParaRPr lang="en-US"/>
          </a:p>
        </p:txBody>
      </p:sp>
    </p:spTree>
    <p:extLst>
      <p:ext uri="{BB962C8B-B14F-4D97-AF65-F5344CB8AC3E}">
        <p14:creationId xmlns:p14="http://schemas.microsoft.com/office/powerpoint/2010/main" val="181427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Usually when we think about applications we think about the application as it exists when the user first opens it. In that situation, it is running in the foreground with all the capabilities and functionality that you would expect from a cutting edge mobile platform. </a:t>
            </a:r>
          </a:p>
          <a:p>
            <a:endParaRPr lang="en-US" baseline="0" dirty="0" smtClean="0"/>
          </a:p>
          <a:p>
            <a:r>
              <a:rPr lang="en-US" baseline="0" dirty="0" smtClean="0"/>
              <a:t>But we should keep in mind that Windows Phone gives us a number of ways to bring our app to the user outside the usual foreground scenario. We as developers have the ability to integrate our application into Windows Phone that our app can be more than just an app… it can become an extension of the Phone’s Native capabilities.</a:t>
            </a:r>
          </a:p>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2</a:t>
            </a:fld>
            <a:endParaRPr lang="en-US"/>
          </a:p>
        </p:txBody>
      </p:sp>
    </p:spTree>
    <p:extLst>
      <p:ext uri="{BB962C8B-B14F-4D97-AF65-F5344CB8AC3E}">
        <p14:creationId xmlns:p14="http://schemas.microsoft.com/office/powerpoint/2010/main" val="2507737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Usually when we think about applications we think about the application as it exists when the user first opens it. In that situation, it is running in the foreground with all the capabilities and functionality that you would expect from a cutting edge mobile platform. </a:t>
            </a:r>
          </a:p>
          <a:p>
            <a:endParaRPr lang="en-US" baseline="0" dirty="0" smtClean="0"/>
          </a:p>
          <a:p>
            <a:r>
              <a:rPr lang="en-US" baseline="0" dirty="0" smtClean="0"/>
              <a:t>But we should keep in mind that Windows Phone gives us a number of ways to bring our app to the user outside the usual foreground scenario. We as developers have the ability to integrate our application into Windows Phone that our app can be more than just an app… it can become an extension of the Phone’s Native capabilities.</a:t>
            </a:r>
          </a:p>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35</a:t>
            </a:fld>
            <a:endParaRPr lang="en-US"/>
          </a:p>
        </p:txBody>
      </p:sp>
    </p:spTree>
    <p:extLst>
      <p:ext uri="{BB962C8B-B14F-4D97-AF65-F5344CB8AC3E}">
        <p14:creationId xmlns:p14="http://schemas.microsoft.com/office/powerpoint/2010/main" val="2878418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Windows Phone 8, more than an app. (need more of an introduction)</a:t>
            </a:r>
          </a:p>
          <a:p>
            <a:endParaRPr lang="en-US" baseline="0" dirty="0" smtClean="0"/>
          </a:p>
        </p:txBody>
      </p:sp>
      <p:sp>
        <p:nvSpPr>
          <p:cNvPr id="4" name="Slide Number Placeholder 3"/>
          <p:cNvSpPr>
            <a:spLocks noGrp="1"/>
          </p:cNvSpPr>
          <p:nvPr>
            <p:ph type="sldNum" sz="quarter" idx="10"/>
          </p:nvPr>
        </p:nvSpPr>
        <p:spPr/>
        <p:txBody>
          <a:bodyPr/>
          <a:lstStyle/>
          <a:p>
            <a:fld id="{3E6C1CF0-316C-4904-A0F9-3EEDE72BDC86}" type="slidenum">
              <a:rPr lang="en-US" smtClean="0"/>
              <a:t>36</a:t>
            </a:fld>
            <a:endParaRPr lang="en-US"/>
          </a:p>
        </p:txBody>
      </p:sp>
    </p:spTree>
    <p:extLst>
      <p:ext uri="{BB962C8B-B14F-4D97-AF65-F5344CB8AC3E}">
        <p14:creationId xmlns:p14="http://schemas.microsoft.com/office/powerpoint/2010/main" val="364552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we should keep in mind that Windows Phone gives us a number of ways to bring our app to the user outside the usual foreground scenario. We as developers have the ability to integrate our application into Windows Phone that our app can be more than just an app… it can become an extension of the Phone’s Native capabilities.</a:t>
            </a:r>
          </a:p>
          <a:p>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3</a:t>
            </a:fld>
            <a:endParaRPr lang="en-US"/>
          </a:p>
        </p:txBody>
      </p:sp>
    </p:spTree>
    <p:extLst>
      <p:ext uri="{BB962C8B-B14F-4D97-AF65-F5344CB8AC3E}">
        <p14:creationId xmlns:p14="http://schemas.microsoft.com/office/powerpoint/2010/main" val="217931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actually so many points at which we can integrate with Windows Phone that it is impossible to touch on all of them in a singe hour presentation. But in this session we will cover the newest and most exciting features in Windows Phone 8 along with some practical examples of how to implement these features.</a:t>
            </a:r>
          </a:p>
          <a:p>
            <a:endParaRPr lang="en-US" baseline="0" dirty="0" smtClean="0"/>
          </a:p>
          <a:p>
            <a:r>
              <a:rPr lang="en-US" baseline="0" dirty="0" smtClean="0"/>
              <a:t>We’ll cover Live Tiles and the new ability to create tiles that more closely integrate with the tile style of native applications. We’ll cover the Lock Screen notifications that allow our app to send numbered notifications that will show up </a:t>
            </a:r>
            <a:r>
              <a:rPr lang="en-US" baseline="0" dirty="0" err="1" smtClean="0"/>
              <a:t>evern</a:t>
            </a:r>
            <a:r>
              <a:rPr lang="en-US" baseline="0" dirty="0" smtClean="0"/>
              <a:t> when the phone is locked, similar to the notifications we see from messaging, email and telephone.</a:t>
            </a:r>
            <a:br>
              <a:rPr lang="en-US" baseline="0" dirty="0" smtClean="0"/>
            </a:br>
            <a:endParaRPr lang="en-US" baseline="0" dirty="0" smtClean="0"/>
          </a:p>
          <a:p>
            <a:r>
              <a:rPr lang="en-US" baseline="0" dirty="0" smtClean="0"/>
              <a:t>Then we’ll look at Lenses, which allows developers to extend the capabilities of the native camera application.</a:t>
            </a:r>
          </a:p>
        </p:txBody>
      </p:sp>
      <p:sp>
        <p:nvSpPr>
          <p:cNvPr id="4" name="Slide Number Placeholder 3"/>
          <p:cNvSpPr>
            <a:spLocks noGrp="1"/>
          </p:cNvSpPr>
          <p:nvPr>
            <p:ph type="sldNum" sz="quarter" idx="10"/>
          </p:nvPr>
        </p:nvSpPr>
        <p:spPr/>
        <p:txBody>
          <a:bodyPr/>
          <a:lstStyle/>
          <a:p>
            <a:fld id="{3E6C1CF0-316C-4904-A0F9-3EEDE72BDC86}" type="slidenum">
              <a:rPr lang="en-US" smtClean="0"/>
              <a:t>4</a:t>
            </a:fld>
            <a:endParaRPr lang="en-US"/>
          </a:p>
        </p:txBody>
      </p:sp>
    </p:spTree>
    <p:extLst>
      <p:ext uri="{BB962C8B-B14F-4D97-AF65-F5344CB8AC3E}">
        <p14:creationId xmlns:p14="http://schemas.microsoft.com/office/powerpoint/2010/main" val="49377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talk about the most visible, most fun Windows Phone integration point… the Tiles.</a:t>
            </a: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t>5</a:t>
            </a:fld>
            <a:endParaRPr lang="en-US"/>
          </a:p>
        </p:txBody>
      </p:sp>
    </p:spTree>
    <p:extLst>
      <p:ext uri="{BB962C8B-B14F-4D97-AF65-F5344CB8AC3E}">
        <p14:creationId xmlns:p14="http://schemas.microsoft.com/office/powerpoint/2010/main" val="334611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a:lnSpc>
                <a:spcPct val="115000"/>
              </a:lnSpc>
              <a:spcAft>
                <a:spcPts val="1000"/>
              </a:spcAft>
            </a:pPr>
            <a:r>
              <a:rPr lang="en-US" sz="1400" dirty="0" smtClean="0">
                <a:ea typeface="Calibri"/>
                <a:cs typeface="Times New Roman"/>
              </a:rPr>
              <a:t>The </a:t>
            </a:r>
            <a:r>
              <a:rPr lang="en-US" sz="1400" dirty="0">
                <a:ea typeface="Calibri"/>
                <a:cs typeface="Times New Roman"/>
              </a:rPr>
              <a:t>large tiles on the Start screen is a key differentiator for Windows Phone compared to the UI of other smartphone platforms. Windows Phone users love this ‘glance and go’ feature which enables them to look at their start screen, see what information has changed on the tiles and tap on a tile to launch the associated app. The start screen becomes a very personal reflection of what is important to that phones owner as users customize it to suit their own interests.</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smtClean="0">
                <a:ea typeface="Calibri"/>
                <a:cs typeface="Times New Roman"/>
              </a:rPr>
              <a:t>The </a:t>
            </a:r>
            <a:r>
              <a:rPr lang="en-US" sz="1400" dirty="0">
                <a:ea typeface="Calibri"/>
                <a:cs typeface="Times New Roman"/>
              </a:rPr>
              <a:t>tiles are known as ‘Live Tiles’ because the information on them updates, such as the number of missed calls, unread emails etc. In Windows Phone 7.0, developers could only update the Live Tile of their application by running code on a server which sent updates via MPNS (Microsoft Push Notifications Services).  Push notifications is covered in a later module.</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smtClean="0">
                <a:ea typeface="Calibri"/>
                <a:cs typeface="Times New Roman"/>
              </a:rPr>
              <a:t>In </a:t>
            </a:r>
            <a:r>
              <a:rPr lang="en-US" sz="1400" dirty="0">
                <a:ea typeface="Calibri"/>
                <a:cs typeface="Times New Roman"/>
              </a:rPr>
              <a:t>Windows Phone 7.5 ‘Mango’, developers can now write code in their apps that uses the new Local Tiles API to create and update tiles directly from the app running on the phone. You can also run code to update tiles from background agents.</a:t>
            </a:r>
          </a:p>
        </p:txBody>
      </p:sp>
    </p:spTree>
    <p:extLst>
      <p:ext uri="{BB962C8B-B14F-4D97-AF65-F5344CB8AC3E}">
        <p14:creationId xmlns:p14="http://schemas.microsoft.com/office/powerpoint/2010/main" val="228879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15000"/>
              </a:lnSpc>
              <a:spcBef>
                <a:spcPts val="1000"/>
              </a:spcBef>
            </a:pPr>
            <a:r>
              <a:rPr lang="en-US" sz="1800" b="1" dirty="0">
                <a:solidFill>
                  <a:srgbClr val="4F81BD"/>
                </a:solidFill>
                <a:latin typeface="Cambria"/>
                <a:ea typeface="Times New Roman"/>
                <a:cs typeface="Times New Roman"/>
              </a:rPr>
              <a:t>Live Tiles 101</a:t>
            </a:r>
          </a:p>
          <a:p>
            <a:pPr>
              <a:lnSpc>
                <a:spcPct val="115000"/>
              </a:lnSpc>
              <a:spcAft>
                <a:spcPts val="1000"/>
              </a:spcAft>
            </a:pPr>
            <a:r>
              <a:rPr lang="en-US" sz="1400" dirty="0">
                <a:ea typeface="Calibri"/>
                <a:cs typeface="Times New Roman"/>
              </a:rPr>
              <a:t>A live tile is a shortcut to an app: when the user taps on it, the corresponding app opens.</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smtClean="0">
                <a:ea typeface="Calibri"/>
                <a:cs typeface="Times New Roman"/>
              </a:rPr>
              <a:t>The </a:t>
            </a:r>
            <a:r>
              <a:rPr lang="en-US" sz="1400" dirty="0">
                <a:ea typeface="Calibri"/>
                <a:cs typeface="Times New Roman"/>
              </a:rPr>
              <a:t>appearance of a tile can be static, or it can update to report changed information to the user.</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smtClean="0">
                <a:ea typeface="Calibri"/>
                <a:cs typeface="Times New Roman"/>
              </a:rPr>
              <a:t>There </a:t>
            </a:r>
            <a:r>
              <a:rPr lang="en-US" sz="1400" dirty="0">
                <a:ea typeface="Calibri"/>
                <a:cs typeface="Times New Roman"/>
              </a:rPr>
              <a:t>are two sizes, small and large. The double-width tiles are only available for use by the built-in experiences.</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smtClean="0">
                <a:ea typeface="Calibri"/>
                <a:cs typeface="Times New Roman"/>
              </a:rPr>
              <a:t>The </a:t>
            </a:r>
            <a:r>
              <a:rPr lang="en-US" sz="1400" dirty="0">
                <a:ea typeface="Calibri"/>
                <a:cs typeface="Times New Roman"/>
              </a:rPr>
              <a:t>only way that the main application tile for an app can be pinned to the start screen, is if the user taps and holds on the app from the programs menu, and then taps ‘Pin to Start’.</a:t>
            </a:r>
          </a:p>
          <a:p>
            <a:pPr>
              <a:lnSpc>
                <a:spcPct val="115000"/>
              </a:lnSpc>
              <a:spcAft>
                <a:spcPts val="1000"/>
              </a:spcAft>
            </a:pPr>
            <a:endParaRPr lang="en-US" sz="1400" dirty="0" smtClean="0">
              <a:ea typeface="Calibri"/>
              <a:cs typeface="Times New Roman"/>
            </a:endParaRPr>
          </a:p>
          <a:p>
            <a:pPr>
              <a:lnSpc>
                <a:spcPct val="115000"/>
              </a:lnSpc>
              <a:spcAft>
                <a:spcPts val="1000"/>
              </a:spcAft>
            </a:pPr>
            <a:r>
              <a:rPr lang="en-US" sz="1400" dirty="0" smtClean="0">
                <a:ea typeface="Calibri"/>
                <a:cs typeface="Times New Roman"/>
              </a:rPr>
              <a:t>The </a:t>
            </a:r>
            <a:r>
              <a:rPr lang="en-US" sz="1400" dirty="0">
                <a:ea typeface="Calibri"/>
                <a:cs typeface="Times New Roman"/>
              </a:rPr>
              <a:t>user can tap and hold on any tile on the start screen to enable edit mode, were the user can reorder the start screen tiles, or delete a tile.</a:t>
            </a:r>
          </a:p>
        </p:txBody>
      </p:sp>
    </p:spTree>
    <p:extLst>
      <p:ext uri="{BB962C8B-B14F-4D97-AF65-F5344CB8AC3E}">
        <p14:creationId xmlns:p14="http://schemas.microsoft.com/office/powerpoint/2010/main" val="228545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a:lnSpc>
                <a:spcPct val="115000"/>
              </a:lnSpc>
              <a:spcBef>
                <a:spcPts val="1000"/>
              </a:spcBef>
            </a:pPr>
            <a:r>
              <a:rPr lang="en-GB" dirty="0" smtClean="0"/>
              <a:t>There are several things you can do with Tiles: </a:t>
            </a:r>
          </a:p>
          <a:p>
            <a:pPr marL="171450" indent="-171450">
              <a:lnSpc>
                <a:spcPct val="115000"/>
              </a:lnSpc>
              <a:spcBef>
                <a:spcPts val="1000"/>
              </a:spcBef>
              <a:buFont typeface="Arial" panose="020B0604020202020204" pitchFamily="34" charset="0"/>
              <a:buChar char="•"/>
            </a:pPr>
            <a:r>
              <a:rPr lang="en-GB" dirty="0" smtClean="0"/>
              <a:t>Support multiple sizes, customizable by your customer.</a:t>
            </a:r>
          </a:p>
          <a:p>
            <a:pPr marL="171450" indent="-171450">
              <a:lnSpc>
                <a:spcPct val="115000"/>
              </a:lnSpc>
              <a:spcBef>
                <a:spcPts val="1000"/>
              </a:spcBef>
              <a:buFont typeface="Arial" panose="020B0604020202020204" pitchFamily="34" charset="0"/>
              <a:buChar char="•"/>
            </a:pPr>
            <a:r>
              <a:rPr lang="en-GB" dirty="0" smtClean="0"/>
              <a:t>Choose from one of three visual templates to help your app stand out.</a:t>
            </a:r>
          </a:p>
          <a:p>
            <a:pPr marL="171450" indent="-171450">
              <a:lnSpc>
                <a:spcPct val="115000"/>
              </a:lnSpc>
              <a:spcBef>
                <a:spcPts val="1000"/>
              </a:spcBef>
              <a:buFont typeface="Arial" panose="020B0604020202020204" pitchFamily="34" charset="0"/>
              <a:buChar char="•"/>
            </a:pPr>
            <a:r>
              <a:rPr lang="en-GB" dirty="0" smtClean="0"/>
              <a:t>Offer a variety of secondary Tiles.</a:t>
            </a:r>
          </a:p>
          <a:p>
            <a:pPr marL="171450" indent="-171450">
              <a:lnSpc>
                <a:spcPct val="115000"/>
              </a:lnSpc>
              <a:spcBef>
                <a:spcPts val="1000"/>
              </a:spcBef>
              <a:buFont typeface="Arial" panose="020B0604020202020204" pitchFamily="34" charset="0"/>
              <a:buChar char="•"/>
            </a:pPr>
            <a:r>
              <a:rPr lang="en-GB" dirty="0" smtClean="0"/>
              <a:t>Control which page your customers land on when clicking on your secondary Tiles.</a:t>
            </a:r>
          </a:p>
          <a:p>
            <a:pPr marL="171450" indent="-171450">
              <a:lnSpc>
                <a:spcPct val="115000"/>
              </a:lnSpc>
              <a:spcBef>
                <a:spcPts val="1000"/>
              </a:spcBef>
              <a:buFont typeface="Arial" panose="020B0604020202020204" pitchFamily="34" charset="0"/>
              <a:buChar char="•"/>
            </a:pPr>
            <a:endParaRPr lang="en-GB" dirty="0" smtClean="0"/>
          </a:p>
          <a:p>
            <a:pPr marL="0" indent="0">
              <a:lnSpc>
                <a:spcPct val="115000"/>
              </a:lnSpc>
              <a:spcBef>
                <a:spcPts val="1000"/>
              </a:spcBef>
              <a:buFont typeface="Arial" panose="020B0604020202020204" pitchFamily="34" charset="0"/>
              <a:buNone/>
            </a:pPr>
            <a:r>
              <a:rPr lang="en-GB" dirty="0" smtClean="0"/>
              <a:t>The</a:t>
            </a:r>
            <a:r>
              <a:rPr lang="en-GB" baseline="0" dirty="0" smtClean="0"/>
              <a:t> Tile API wraps the OS Tile experience so 3</a:t>
            </a:r>
            <a:r>
              <a:rPr lang="en-GB" baseline="30000" dirty="0" smtClean="0"/>
              <a:t>rd</a:t>
            </a:r>
            <a:r>
              <a:rPr lang="en-GB" baseline="0" dirty="0" smtClean="0"/>
              <a:t> party app developers have access to exactly the same tile functionality as the built-in apps.</a:t>
            </a:r>
            <a:endParaRPr lang="en-GB" dirty="0" smtClean="0"/>
          </a:p>
          <a:p>
            <a:pPr>
              <a:lnSpc>
                <a:spcPct val="115000"/>
              </a:lnSpc>
              <a:spcBef>
                <a:spcPts val="1000"/>
              </a:spcBef>
            </a:pPr>
            <a:endParaRPr lang="en-US" dirty="0"/>
          </a:p>
        </p:txBody>
      </p:sp>
    </p:spTree>
    <p:extLst>
      <p:ext uri="{BB962C8B-B14F-4D97-AF65-F5344CB8AC3E}">
        <p14:creationId xmlns:p14="http://schemas.microsoft.com/office/powerpoint/2010/main" val="338469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a:lnSpc>
                <a:spcPct val="115000"/>
              </a:lnSpc>
              <a:spcBef>
                <a:spcPts val="1000"/>
              </a:spcBef>
            </a:pPr>
            <a:r>
              <a:rPr lang="en-US" dirty="0" smtClean="0"/>
              <a:t>These sizes are </a:t>
            </a:r>
            <a:r>
              <a:rPr lang="en-US" dirty="0" err="1" smtClean="0"/>
              <a:t>automaticall</a:t>
            </a:r>
            <a:r>
              <a:rPr lang="en-US" baseline="0" dirty="0" smtClean="0"/>
              <a:t> scaled for the other screen resolutions </a:t>
            </a:r>
            <a:endParaRPr lang="en-US" dirty="0"/>
          </a:p>
        </p:txBody>
      </p:sp>
    </p:spTree>
    <p:extLst>
      <p:ext uri="{BB962C8B-B14F-4D97-AF65-F5344CB8AC3E}">
        <p14:creationId xmlns:p14="http://schemas.microsoft.com/office/powerpoint/2010/main" val="197741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5699125" y="219519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8" name="Picture Placeholder 9"/>
          <p:cNvSpPr>
            <a:spLocks noGrp="1"/>
          </p:cNvSpPr>
          <p:nvPr>
            <p:ph type="pic" sz="quarter" idx="20" hasCustomPrompt="1"/>
          </p:nvPr>
        </p:nvSpPr>
        <p:spPr>
          <a:xfrm>
            <a:off x="7435851" y="219519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923666"/>
            <a:ext cx="3352801" cy="1219834"/>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5699125" y="344809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2" name="Text Placeholder 12"/>
          <p:cNvSpPr>
            <a:spLocks noGrp="1"/>
          </p:cNvSpPr>
          <p:nvPr>
            <p:ph type="body" sz="quarter" idx="25" hasCustomPrompt="1"/>
          </p:nvPr>
        </p:nvSpPr>
        <p:spPr>
          <a:xfrm>
            <a:off x="7435851" y="344809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4" name="Rectangle 3"/>
          <p:cNvSpPr/>
          <p:nvPr userDrawn="1"/>
        </p:nvSpPr>
        <p:spPr>
          <a:xfrm>
            <a:off x="7435851"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0" name="Rectangle 39"/>
          <p:cNvSpPr/>
          <p:nvPr userDrawn="1"/>
        </p:nvSpPr>
        <p:spPr>
          <a:xfrm>
            <a:off x="8304213"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1" name="Rectangle 40"/>
          <p:cNvSpPr/>
          <p:nvPr userDrawn="1"/>
        </p:nvSpPr>
        <p:spPr>
          <a:xfrm>
            <a:off x="7435851"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2" name="Rectangle 41"/>
          <p:cNvSpPr/>
          <p:nvPr userDrawn="1"/>
        </p:nvSpPr>
        <p:spPr>
          <a:xfrm>
            <a:off x="8304213"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7" name="Freeform 95"/>
          <p:cNvSpPr>
            <a:spLocks/>
          </p:cNvSpPr>
          <p:nvPr userDrawn="1"/>
        </p:nvSpPr>
        <p:spPr bwMode="black">
          <a:xfrm>
            <a:off x="8515160" y="677673"/>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81"/>
          <p:cNvSpPr>
            <a:spLocks noEditPoints="1"/>
          </p:cNvSpPr>
          <p:nvPr userDrawn="1"/>
        </p:nvSpPr>
        <p:spPr bwMode="black">
          <a:xfrm>
            <a:off x="7623940" y="1565123"/>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116"/>
          <p:cNvSpPr>
            <a:spLocks noEditPoints="1"/>
          </p:cNvSpPr>
          <p:nvPr userDrawn="1"/>
        </p:nvSpPr>
        <p:spPr bwMode="black">
          <a:xfrm>
            <a:off x="8499792" y="1566623"/>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noChangeAspect="1"/>
          </p:cNvSpPr>
          <p:nvPr userDrawn="1"/>
        </p:nvSpPr>
        <p:spPr bwMode="black">
          <a:xfrm>
            <a:off x="7673027" y="65071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pic>
        <p:nvPicPr>
          <p:cNvPr id="39" name="Picture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49910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6"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2" name="Date Placeholder 11"/>
          <p:cNvSpPr>
            <a:spLocks noGrp="1"/>
          </p:cNvSpPr>
          <p:nvPr>
            <p:ph type="dt" sz="half" idx="18"/>
          </p:nvPr>
        </p:nvSpPr>
        <p:spPr/>
        <p:txBody>
          <a:bodyPr/>
          <a:lstStyle/>
          <a:p>
            <a:fld id="{EA11D8F8-949A-4CAC-AC7F-13C501155253}" type="datetime1">
              <a:rPr lang="en-US" smtClean="0"/>
              <a:t>11/10/2012</a:t>
            </a:fld>
            <a:endParaRPr lang="en-US" dirty="0"/>
          </a:p>
        </p:txBody>
      </p:sp>
      <p:sp>
        <p:nvSpPr>
          <p:cNvPr id="17" name="Footer Placeholder 16"/>
          <p:cNvSpPr>
            <a:spLocks noGrp="1"/>
          </p:cNvSpPr>
          <p:nvPr>
            <p:ph type="ftr" sz="quarter" idx="19"/>
          </p:nvPr>
        </p:nvSpPr>
        <p:spPr/>
        <p:txBody>
          <a:bodyPr/>
          <a:lstStyle/>
          <a:p>
            <a:r>
              <a:rPr lang="en-US" smtClean="0"/>
              <a:t>Microsoft confidential</a:t>
            </a:r>
            <a:endParaRPr lang="en-US" dirty="0"/>
          </a:p>
        </p:txBody>
      </p:sp>
      <p:sp>
        <p:nvSpPr>
          <p:cNvPr id="18" name="Slide Number Placeholder 17"/>
          <p:cNvSpPr>
            <a:spLocks noGrp="1"/>
          </p:cNvSpPr>
          <p:nvPr>
            <p:ph type="sldNum" sz="quarter" idx="20"/>
          </p:nvPr>
        </p:nvSpPr>
        <p:spPr/>
        <p:txBody>
          <a:bodyPr/>
          <a:lstStyle/>
          <a:p>
            <a:fld id="{B6F15528-21DE-4FAA-801E-634DDDAF4B2B}" type="slidenum">
              <a:rPr lang="en-US" smtClean="0"/>
              <a:pPr/>
              <a:t>‹#›</a:t>
            </a:fld>
            <a:endParaRPr lang="en-US" dirty="0"/>
          </a:p>
        </p:txBody>
      </p:sp>
      <p:sp>
        <p:nvSpPr>
          <p:cNvPr id="19" name="Title 18"/>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3" name="Text Placeholder 2"/>
          <p:cNvSpPr>
            <a:spLocks noGrp="1"/>
          </p:cNvSpPr>
          <p:nvPr>
            <p:ph type="body" sz="quarter" idx="22" hasCustomPrompt="1"/>
          </p:nvPr>
        </p:nvSpPr>
        <p:spPr>
          <a:xfrm>
            <a:off x="457200" y="1768475"/>
            <a:ext cx="2241550" cy="2732087"/>
          </a:xfrm>
        </p:spPr>
        <p:txBody>
          <a:bodyPr/>
          <a:lstStyle>
            <a:lvl1pPr marL="0" indent="0">
              <a:lnSpc>
                <a:spcPct val="105000"/>
              </a:lnSpc>
              <a:buNone/>
              <a:defRPr sz="2400">
                <a:solidFill>
                  <a:schemeClr val="accent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21"/>
          <p:cNvSpPr>
            <a:spLocks noGrp="1"/>
          </p:cNvSpPr>
          <p:nvPr>
            <p:ph type="body" sz="quarter" idx="23" hasCustomPrompt="1"/>
          </p:nvPr>
        </p:nvSpPr>
        <p:spPr>
          <a:xfrm>
            <a:off x="4054475" y="1744663"/>
            <a:ext cx="4632325" cy="27559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581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9"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2"/>
          </p:nvPr>
        </p:nvSpPr>
        <p:spPr/>
        <p:txBody>
          <a:bodyPr/>
          <a:lstStyle/>
          <a:p>
            <a:fld id="{F0EA47CC-68D0-47CA-B57C-F3FEDF0941F3}" type="datetime1">
              <a:rPr lang="en-US" smtClean="0"/>
              <a:t>11/10/2012</a:t>
            </a:fld>
            <a:endParaRPr lang="en-US" dirty="0"/>
          </a:p>
        </p:txBody>
      </p:sp>
      <p:sp>
        <p:nvSpPr>
          <p:cNvPr id="10" name="Footer Placeholder 9"/>
          <p:cNvSpPr>
            <a:spLocks noGrp="1"/>
          </p:cNvSpPr>
          <p:nvPr>
            <p:ph type="ftr" sz="quarter" idx="23"/>
          </p:nvPr>
        </p:nvSpPr>
        <p:spPr/>
        <p:txBody>
          <a:bodyPr/>
          <a:lstStyle/>
          <a:p>
            <a:r>
              <a:rPr lang="en-US" smtClean="0"/>
              <a:t>Microsoft confidential</a:t>
            </a:r>
            <a:endParaRPr lang="en-US" dirty="0"/>
          </a:p>
        </p:txBody>
      </p:sp>
      <p:sp>
        <p:nvSpPr>
          <p:cNvPr id="20" name="Slide Number Placeholder 19"/>
          <p:cNvSpPr>
            <a:spLocks noGrp="1"/>
          </p:cNvSpPr>
          <p:nvPr>
            <p:ph type="sldNum" sz="quarter" idx="24"/>
          </p:nvPr>
        </p:nvSpPr>
        <p:spPr/>
        <p:txBody>
          <a:bodyPr/>
          <a:lstStyle/>
          <a:p>
            <a:fld id="{B6F15528-21DE-4FAA-801E-634DDDAF4B2B}" type="slidenum">
              <a:rPr lang="en-US" smtClean="0"/>
              <a:pPr/>
              <a:t>‹#›</a:t>
            </a:fld>
            <a:endParaRPr lang="en-US" dirty="0"/>
          </a:p>
        </p:txBody>
      </p:sp>
      <p:sp>
        <p:nvSpPr>
          <p:cNvPr id="21" name="Title 20"/>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5" name="Text Placeholder 24"/>
          <p:cNvSpPr>
            <a:spLocks noGrp="1"/>
          </p:cNvSpPr>
          <p:nvPr>
            <p:ph type="body" sz="quarter" idx="25" hasCustomPrompt="1"/>
          </p:nvPr>
        </p:nvSpPr>
        <p:spPr>
          <a:xfrm>
            <a:off x="457200"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3" name="Text Placeholder 21"/>
          <p:cNvSpPr>
            <a:spLocks noGrp="1"/>
          </p:cNvSpPr>
          <p:nvPr>
            <p:ph type="body" sz="quarter" idx="26" hasCustomPrompt="1"/>
          </p:nvPr>
        </p:nvSpPr>
        <p:spPr>
          <a:xfrm>
            <a:off x="457200" y="2047595"/>
            <a:ext cx="2241550" cy="245296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4"/>
          <p:cNvSpPr>
            <a:spLocks noGrp="1"/>
          </p:cNvSpPr>
          <p:nvPr>
            <p:ph type="body" sz="quarter" idx="27" hasCustomPrompt="1"/>
          </p:nvPr>
        </p:nvSpPr>
        <p:spPr>
          <a:xfrm>
            <a:off x="2849563"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5" name="Text Placeholder 21"/>
          <p:cNvSpPr>
            <a:spLocks noGrp="1"/>
          </p:cNvSpPr>
          <p:nvPr>
            <p:ph type="body" sz="quarter" idx="28" hasCustomPrompt="1"/>
          </p:nvPr>
        </p:nvSpPr>
        <p:spPr>
          <a:xfrm>
            <a:off x="2849563" y="2047595"/>
            <a:ext cx="2241550" cy="245296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4"/>
          <p:cNvSpPr>
            <a:spLocks noGrp="1"/>
          </p:cNvSpPr>
          <p:nvPr>
            <p:ph type="body" sz="quarter" idx="29" hasCustomPrompt="1"/>
          </p:nvPr>
        </p:nvSpPr>
        <p:spPr>
          <a:xfrm>
            <a:off x="5243513"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7" name="Text Placeholder 21"/>
          <p:cNvSpPr>
            <a:spLocks noGrp="1"/>
          </p:cNvSpPr>
          <p:nvPr>
            <p:ph type="body" sz="quarter" idx="30" hasCustomPrompt="1"/>
          </p:nvPr>
        </p:nvSpPr>
        <p:spPr>
          <a:xfrm>
            <a:off x="5243513" y="2047595"/>
            <a:ext cx="2241550" cy="245296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Text Placeholder 2"/>
          <p:cNvSpPr>
            <a:spLocks noGrp="1"/>
          </p:cNvSpPr>
          <p:nvPr>
            <p:ph type="body" sz="quarter" idx="31" hasCustomPrompt="1"/>
          </p:nvPr>
        </p:nvSpPr>
        <p:spPr>
          <a:xfrm>
            <a:off x="7642225" y="2047595"/>
            <a:ext cx="1044575" cy="978179"/>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79002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With Graphics">
    <p:spTree>
      <p:nvGrpSpPr>
        <p:cNvPr id="1" name=""/>
        <p:cNvGrpSpPr/>
        <p:nvPr/>
      </p:nvGrpSpPr>
      <p:grpSpPr>
        <a:xfrm>
          <a:off x="0" y="0"/>
          <a:ext cx="0" cy="0"/>
          <a:chOff x="0" y="0"/>
          <a:chExt cx="0" cy="0"/>
        </a:xfrm>
      </p:grpSpPr>
      <p:sp>
        <p:nvSpPr>
          <p:cNvPr id="22" name="Text Placeholder 13"/>
          <p:cNvSpPr>
            <a:spLocks noGrp="1"/>
          </p:cNvSpPr>
          <p:nvPr>
            <p:ph type="body" sz="quarter" idx="21"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0" name="Date Placeholder 19"/>
          <p:cNvSpPr>
            <a:spLocks noGrp="1"/>
          </p:cNvSpPr>
          <p:nvPr>
            <p:ph type="dt" sz="half" idx="22"/>
          </p:nvPr>
        </p:nvSpPr>
        <p:spPr/>
        <p:txBody>
          <a:bodyPr/>
          <a:lstStyle/>
          <a:p>
            <a:fld id="{119AA97A-F775-4FF6-9353-771770504224}" type="datetime1">
              <a:rPr lang="en-US" smtClean="0"/>
              <a:t>11/10/2012</a:t>
            </a:fld>
            <a:endParaRPr lang="en-US" dirty="0"/>
          </a:p>
        </p:txBody>
      </p:sp>
      <p:sp>
        <p:nvSpPr>
          <p:cNvPr id="23" name="Footer Placeholder 22"/>
          <p:cNvSpPr>
            <a:spLocks noGrp="1"/>
          </p:cNvSpPr>
          <p:nvPr>
            <p:ph type="ftr" sz="quarter" idx="23"/>
          </p:nvPr>
        </p:nvSpPr>
        <p:spPr/>
        <p:txBody>
          <a:bodyPr/>
          <a:lstStyle/>
          <a:p>
            <a:r>
              <a:rPr lang="en-US" smtClean="0"/>
              <a:t>Microsoft confidential</a:t>
            </a:r>
            <a:endParaRPr lang="en-US" dirty="0"/>
          </a:p>
        </p:txBody>
      </p:sp>
      <p:sp>
        <p:nvSpPr>
          <p:cNvPr id="24" name="Slide Number Placeholder 23"/>
          <p:cNvSpPr>
            <a:spLocks noGrp="1"/>
          </p:cNvSpPr>
          <p:nvPr>
            <p:ph type="sldNum" sz="quarter" idx="24"/>
          </p:nvPr>
        </p:nvSpPr>
        <p:spPr/>
        <p:txBody>
          <a:bodyPr/>
          <a:lstStyle/>
          <a:p>
            <a:fld id="{B6F15528-21DE-4FAA-801E-634DDDAF4B2B}" type="slidenum">
              <a:rPr lang="en-US" smtClean="0"/>
              <a:pPr/>
              <a:t>‹#›</a:t>
            </a:fld>
            <a:endParaRPr lang="en-US" dirty="0"/>
          </a:p>
        </p:txBody>
      </p:sp>
      <p:sp>
        <p:nvSpPr>
          <p:cNvPr id="25" name="Title 24"/>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7" name="Content Placeholder 9"/>
          <p:cNvSpPr>
            <a:spLocks noGrp="1"/>
          </p:cNvSpPr>
          <p:nvPr>
            <p:ph sz="quarter" idx="18" hasCustomPrompt="1"/>
          </p:nvPr>
        </p:nvSpPr>
        <p:spPr>
          <a:xfrm>
            <a:off x="457200" y="1220788"/>
            <a:ext cx="2241550" cy="135572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8" name="Content Placeholder 9"/>
          <p:cNvSpPr>
            <a:spLocks noGrp="1"/>
          </p:cNvSpPr>
          <p:nvPr>
            <p:ph sz="quarter" idx="25" hasCustomPrompt="1"/>
          </p:nvPr>
        </p:nvSpPr>
        <p:spPr>
          <a:xfrm>
            <a:off x="2850357" y="1220788"/>
            <a:ext cx="2241550" cy="135572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29" name="Content Placeholder 9"/>
          <p:cNvSpPr>
            <a:spLocks noGrp="1"/>
          </p:cNvSpPr>
          <p:nvPr>
            <p:ph sz="quarter" idx="26" hasCustomPrompt="1"/>
          </p:nvPr>
        </p:nvSpPr>
        <p:spPr>
          <a:xfrm>
            <a:off x="5243513" y="1220788"/>
            <a:ext cx="2241550" cy="135572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a:t>
            </a:r>
            <a:br>
              <a:rPr lang="en-US" dirty="0" smtClean="0"/>
            </a:br>
            <a:r>
              <a:rPr lang="en-US" dirty="0" smtClean="0"/>
              <a:t>graphic/photo</a:t>
            </a:r>
            <a:endParaRPr lang="en-US" dirty="0"/>
          </a:p>
        </p:txBody>
      </p:sp>
      <p:sp>
        <p:nvSpPr>
          <p:cNvPr id="36" name="Text Placeholder 24"/>
          <p:cNvSpPr>
            <a:spLocks noGrp="1"/>
          </p:cNvSpPr>
          <p:nvPr>
            <p:ph type="body" sz="quarter" idx="27" hasCustomPrompt="1"/>
          </p:nvPr>
        </p:nvSpPr>
        <p:spPr>
          <a:xfrm>
            <a:off x="457200" y="2705660"/>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7" name="Text Placeholder 21"/>
          <p:cNvSpPr>
            <a:spLocks noGrp="1"/>
          </p:cNvSpPr>
          <p:nvPr>
            <p:ph type="body" sz="quarter" idx="28" hasCustomPrompt="1"/>
          </p:nvPr>
        </p:nvSpPr>
        <p:spPr>
          <a:xfrm>
            <a:off x="457201" y="2960967"/>
            <a:ext cx="2241550" cy="153959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29" hasCustomPrompt="1"/>
          </p:nvPr>
        </p:nvSpPr>
        <p:spPr>
          <a:xfrm>
            <a:off x="2850357" y="2705660"/>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39" name="Text Placeholder 21"/>
          <p:cNvSpPr>
            <a:spLocks noGrp="1"/>
          </p:cNvSpPr>
          <p:nvPr>
            <p:ph type="body" sz="quarter" idx="30" hasCustomPrompt="1"/>
          </p:nvPr>
        </p:nvSpPr>
        <p:spPr>
          <a:xfrm>
            <a:off x="2850357" y="2960967"/>
            <a:ext cx="2241550" cy="153959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Text Placeholder 24"/>
          <p:cNvSpPr>
            <a:spLocks noGrp="1"/>
          </p:cNvSpPr>
          <p:nvPr>
            <p:ph type="body" sz="quarter" idx="31" hasCustomPrompt="1"/>
          </p:nvPr>
        </p:nvSpPr>
        <p:spPr>
          <a:xfrm>
            <a:off x="5243513" y="2705660"/>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41" name="Text Placeholder 21"/>
          <p:cNvSpPr>
            <a:spLocks noGrp="1"/>
          </p:cNvSpPr>
          <p:nvPr>
            <p:ph type="body" sz="quarter" idx="32" hasCustomPrompt="1"/>
          </p:nvPr>
        </p:nvSpPr>
        <p:spPr>
          <a:xfrm>
            <a:off x="5243513" y="2960967"/>
            <a:ext cx="2241550" cy="153959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958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0"/>
          </p:nvPr>
        </p:nvSpPr>
        <p:spPr/>
        <p:txBody>
          <a:bodyPr/>
          <a:lstStyle/>
          <a:p>
            <a:fld id="{6C4956D0-E5CC-4A8E-A915-89DC1B80EAA0}" type="datetime1">
              <a:rPr lang="en-US" smtClean="0"/>
              <a:t>11/10/2012</a:t>
            </a:fld>
            <a:endParaRPr lang="en-US" dirty="0"/>
          </a:p>
        </p:txBody>
      </p:sp>
      <p:sp>
        <p:nvSpPr>
          <p:cNvPr id="3" name="Footer Placeholder 2"/>
          <p:cNvSpPr>
            <a:spLocks noGrp="1"/>
          </p:cNvSpPr>
          <p:nvPr>
            <p:ph type="ftr" sz="quarter" idx="21"/>
          </p:nvPr>
        </p:nvSpPr>
        <p:spPr/>
        <p:txBody>
          <a:bodyPr/>
          <a:lstStyle/>
          <a:p>
            <a:r>
              <a:rPr lang="en-US" smtClean="0"/>
              <a:t>Microsoft confidential</a:t>
            </a:r>
            <a:endParaRPr lang="en-US" dirty="0"/>
          </a:p>
        </p:txBody>
      </p:sp>
      <p:sp>
        <p:nvSpPr>
          <p:cNvPr id="9" name="Slide Number Placeholder 8"/>
          <p:cNvSpPr>
            <a:spLocks noGrp="1"/>
          </p:cNvSpPr>
          <p:nvPr>
            <p:ph type="sldNum" sz="quarter" idx="22"/>
          </p:nvPr>
        </p:nvSpPr>
        <p:spPr/>
        <p:txBody>
          <a:bodyPr/>
          <a:lstStyle/>
          <a:p>
            <a:fld id="{B6F15528-21DE-4FAA-801E-634DDDAF4B2B}" type="slidenum">
              <a:rPr lang="en-US" smtClean="0"/>
              <a:pPr/>
              <a:t>‹#›</a:t>
            </a:fld>
            <a:endParaRPr lang="en-US" dirty="0"/>
          </a:p>
        </p:txBody>
      </p:sp>
      <p:sp>
        <p:nvSpPr>
          <p:cNvPr id="24" name="Text Placeholder 2"/>
          <p:cNvSpPr>
            <a:spLocks noGrp="1"/>
          </p:cNvSpPr>
          <p:nvPr>
            <p:ph type="body" sz="quarter" idx="23" hasCustomPrompt="1"/>
          </p:nvPr>
        </p:nvSpPr>
        <p:spPr>
          <a:xfrm>
            <a:off x="457200" y="1152524"/>
            <a:ext cx="7027863" cy="1266825"/>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p:txBody>
      </p:sp>
      <p:sp>
        <p:nvSpPr>
          <p:cNvPr id="14" name="Title 13"/>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6" name="Text Placeholder 25"/>
          <p:cNvSpPr>
            <a:spLocks noGrp="1"/>
          </p:cNvSpPr>
          <p:nvPr>
            <p:ph type="body" sz="quarter" idx="24"/>
          </p:nvPr>
        </p:nvSpPr>
        <p:spPr>
          <a:xfrm>
            <a:off x="457200" y="2574925"/>
            <a:ext cx="2241550" cy="192563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5"/>
          <p:cNvSpPr>
            <a:spLocks noGrp="1"/>
          </p:cNvSpPr>
          <p:nvPr>
            <p:ph type="body" sz="quarter" idx="25"/>
          </p:nvPr>
        </p:nvSpPr>
        <p:spPr>
          <a:xfrm>
            <a:off x="2850357" y="2574925"/>
            <a:ext cx="2241550" cy="192563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5"/>
          <p:cNvSpPr>
            <a:spLocks noGrp="1"/>
          </p:cNvSpPr>
          <p:nvPr>
            <p:ph type="body" sz="quarter" idx="26"/>
          </p:nvPr>
        </p:nvSpPr>
        <p:spPr>
          <a:xfrm>
            <a:off x="5243513" y="2574925"/>
            <a:ext cx="2241550" cy="1925638"/>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081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s">
    <p:spTree>
      <p:nvGrpSpPr>
        <p:cNvPr id="1" name=""/>
        <p:cNvGrpSpPr/>
        <p:nvPr/>
      </p:nvGrpSpPr>
      <p:grpSpPr>
        <a:xfrm>
          <a:off x="0" y="0"/>
          <a:ext cx="0" cy="0"/>
          <a:chOff x="0" y="0"/>
          <a:chExt cx="0" cy="0"/>
        </a:xfrm>
      </p:grpSpPr>
      <p:sp>
        <p:nvSpPr>
          <p:cNvPr id="49"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5" name="Date Placeholder 24"/>
          <p:cNvSpPr>
            <a:spLocks noGrp="1"/>
          </p:cNvSpPr>
          <p:nvPr>
            <p:ph type="dt" sz="half" idx="46"/>
          </p:nvPr>
        </p:nvSpPr>
        <p:spPr/>
        <p:txBody>
          <a:bodyPr/>
          <a:lstStyle/>
          <a:p>
            <a:fld id="{7E85A313-FC2D-40B3-881E-BDEE37C9DB5B}" type="datetime1">
              <a:rPr lang="en-US" smtClean="0"/>
              <a:t>11/10/2012</a:t>
            </a:fld>
            <a:endParaRPr lang="en-US" dirty="0"/>
          </a:p>
        </p:txBody>
      </p:sp>
      <p:sp>
        <p:nvSpPr>
          <p:cNvPr id="26" name="Footer Placeholder 25"/>
          <p:cNvSpPr>
            <a:spLocks noGrp="1"/>
          </p:cNvSpPr>
          <p:nvPr>
            <p:ph type="ftr" sz="quarter" idx="47"/>
          </p:nvPr>
        </p:nvSpPr>
        <p:spPr/>
        <p:txBody>
          <a:bodyPr/>
          <a:lstStyle/>
          <a:p>
            <a:r>
              <a:rPr lang="en-US" smtClean="0"/>
              <a:t>Microsoft confidential</a:t>
            </a:r>
            <a:endParaRPr lang="en-US" dirty="0"/>
          </a:p>
        </p:txBody>
      </p:sp>
      <p:sp>
        <p:nvSpPr>
          <p:cNvPr id="48" name="Slide Number Placeholder 47"/>
          <p:cNvSpPr>
            <a:spLocks noGrp="1"/>
          </p:cNvSpPr>
          <p:nvPr>
            <p:ph type="sldNum" sz="quarter" idx="48"/>
          </p:nvPr>
        </p:nvSpPr>
        <p:spPr/>
        <p:txBody>
          <a:bodyPr/>
          <a:lstStyle/>
          <a:p>
            <a:fld id="{B6F15528-21DE-4FAA-801E-634DDDAF4B2B}" type="slidenum">
              <a:rPr lang="en-US" smtClean="0"/>
              <a:pPr/>
              <a:t>‹#›</a:t>
            </a:fld>
            <a:endParaRPr lang="en-US" dirty="0"/>
          </a:p>
        </p:txBody>
      </p:sp>
      <p:sp>
        <p:nvSpPr>
          <p:cNvPr id="50" name="Title 4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54" name="Text Placeholder 23"/>
          <p:cNvSpPr>
            <a:spLocks noGrp="1"/>
          </p:cNvSpPr>
          <p:nvPr>
            <p:ph type="body" sz="quarter" idx="32" hasCustomPrompt="1"/>
          </p:nvPr>
        </p:nvSpPr>
        <p:spPr>
          <a:xfrm>
            <a:off x="457199"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5" name="Text Placeholder 23"/>
          <p:cNvSpPr>
            <a:spLocks noGrp="1"/>
          </p:cNvSpPr>
          <p:nvPr>
            <p:ph type="body" sz="quarter" idx="49" hasCustomPrompt="1"/>
          </p:nvPr>
        </p:nvSpPr>
        <p:spPr>
          <a:xfrm>
            <a:off x="1655063"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6" name="Text Placeholder 23"/>
          <p:cNvSpPr>
            <a:spLocks noGrp="1"/>
          </p:cNvSpPr>
          <p:nvPr>
            <p:ph type="body" sz="quarter" idx="50" hasCustomPrompt="1"/>
          </p:nvPr>
        </p:nvSpPr>
        <p:spPr>
          <a:xfrm>
            <a:off x="2852927"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7" name="Text Placeholder 23"/>
          <p:cNvSpPr>
            <a:spLocks noGrp="1"/>
          </p:cNvSpPr>
          <p:nvPr>
            <p:ph type="body" sz="quarter" idx="51" hasCustomPrompt="1"/>
          </p:nvPr>
        </p:nvSpPr>
        <p:spPr>
          <a:xfrm>
            <a:off x="4050791"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8" name="Text Placeholder 23"/>
          <p:cNvSpPr>
            <a:spLocks noGrp="1"/>
          </p:cNvSpPr>
          <p:nvPr>
            <p:ph type="body" sz="quarter" idx="52" hasCustomPrompt="1"/>
          </p:nvPr>
        </p:nvSpPr>
        <p:spPr>
          <a:xfrm>
            <a:off x="5248655"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59" name="Text Placeholder 23"/>
          <p:cNvSpPr>
            <a:spLocks noGrp="1"/>
          </p:cNvSpPr>
          <p:nvPr>
            <p:ph type="body" sz="quarter" idx="53" hasCustomPrompt="1"/>
          </p:nvPr>
        </p:nvSpPr>
        <p:spPr>
          <a:xfrm>
            <a:off x="6446519"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0" name="Text Placeholder 23"/>
          <p:cNvSpPr>
            <a:spLocks noGrp="1"/>
          </p:cNvSpPr>
          <p:nvPr>
            <p:ph type="body" sz="quarter" idx="54" hasCustomPrompt="1"/>
          </p:nvPr>
        </p:nvSpPr>
        <p:spPr>
          <a:xfrm>
            <a:off x="7644384" y="1820863"/>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1" name="Text Placeholder 23"/>
          <p:cNvSpPr>
            <a:spLocks noGrp="1"/>
          </p:cNvSpPr>
          <p:nvPr>
            <p:ph type="body" sz="quarter" idx="55" hasCustomPrompt="1"/>
          </p:nvPr>
        </p:nvSpPr>
        <p:spPr>
          <a:xfrm>
            <a:off x="453009"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2" name="Text Placeholder 23"/>
          <p:cNvSpPr>
            <a:spLocks noGrp="1"/>
          </p:cNvSpPr>
          <p:nvPr>
            <p:ph type="body" sz="quarter" idx="56" hasCustomPrompt="1"/>
          </p:nvPr>
        </p:nvSpPr>
        <p:spPr>
          <a:xfrm>
            <a:off x="1651571"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3" name="Text Placeholder 23"/>
          <p:cNvSpPr>
            <a:spLocks noGrp="1"/>
          </p:cNvSpPr>
          <p:nvPr>
            <p:ph type="body" sz="quarter" idx="57" hasCustomPrompt="1"/>
          </p:nvPr>
        </p:nvSpPr>
        <p:spPr>
          <a:xfrm>
            <a:off x="2850133"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4" name="Text Placeholder 23"/>
          <p:cNvSpPr>
            <a:spLocks noGrp="1"/>
          </p:cNvSpPr>
          <p:nvPr>
            <p:ph type="body" sz="quarter" idx="58" hasCustomPrompt="1"/>
          </p:nvPr>
        </p:nvSpPr>
        <p:spPr>
          <a:xfrm>
            <a:off x="4048695"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5" name="Text Placeholder 23"/>
          <p:cNvSpPr>
            <a:spLocks noGrp="1"/>
          </p:cNvSpPr>
          <p:nvPr>
            <p:ph type="body" sz="quarter" idx="59" hasCustomPrompt="1"/>
          </p:nvPr>
        </p:nvSpPr>
        <p:spPr>
          <a:xfrm>
            <a:off x="5247257"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6" name="Text Placeholder 23"/>
          <p:cNvSpPr>
            <a:spLocks noGrp="1"/>
          </p:cNvSpPr>
          <p:nvPr>
            <p:ph type="body" sz="quarter" idx="60" hasCustomPrompt="1"/>
          </p:nvPr>
        </p:nvSpPr>
        <p:spPr>
          <a:xfrm>
            <a:off x="6445819"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
        <p:nvSpPr>
          <p:cNvPr id="67" name="Text Placeholder 23"/>
          <p:cNvSpPr>
            <a:spLocks noGrp="1"/>
          </p:cNvSpPr>
          <p:nvPr>
            <p:ph type="body" sz="quarter" idx="61" hasCustomPrompt="1"/>
          </p:nvPr>
        </p:nvSpPr>
        <p:spPr>
          <a:xfrm>
            <a:off x="7644384" y="3025775"/>
            <a:ext cx="1042416" cy="1042987"/>
          </a:xfrm>
          <a:solidFill>
            <a:schemeClr val="accent3"/>
          </a:solidFill>
        </p:spPr>
        <p:txBody>
          <a:bodyPr lIns="91440" tIns="91440" rIns="91440" bIns="91440" anchor="ctr" anchorCtr="0"/>
          <a:lstStyle>
            <a:lvl1pPr marL="0" indent="0" algn="ctr">
              <a:lnSpc>
                <a:spcPct val="100000"/>
              </a:lnSpc>
              <a:spcBef>
                <a:spcPts val="0"/>
              </a:spcBef>
              <a:buNone/>
              <a:defRPr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text</a:t>
            </a:r>
          </a:p>
        </p:txBody>
      </p:sp>
    </p:spTree>
    <p:extLst>
      <p:ext uri="{BB962C8B-B14F-4D97-AF65-F5344CB8AC3E}">
        <p14:creationId xmlns:p14="http://schemas.microsoft.com/office/powerpoint/2010/main" val="228009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830389"/>
            <a:ext cx="5837238" cy="2670174"/>
          </a:xfrm>
        </p:spPr>
        <p:txBody>
          <a:bodyPr/>
          <a:lstStyle>
            <a:lvl1pPr marL="0" indent="0">
              <a:buNone/>
              <a:defRPr/>
            </a:lvl1pPr>
          </a:lstStyle>
          <a:p>
            <a:r>
              <a:rPr lang="en-US" dirty="0" smtClean="0"/>
              <a:t>Click to add chart</a:t>
            </a:r>
            <a:endParaRPr lang="en-US" dirty="0"/>
          </a:p>
        </p:txBody>
      </p:sp>
      <p:sp>
        <p:nvSpPr>
          <p:cNvPr id="19" name="Text Placeholder 13"/>
          <p:cNvSpPr>
            <a:spLocks noGrp="1"/>
          </p:cNvSpPr>
          <p:nvPr>
            <p:ph type="body" sz="quarter" idx="19"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20"/>
          </p:nvPr>
        </p:nvSpPr>
        <p:spPr/>
        <p:txBody>
          <a:bodyPr/>
          <a:lstStyle/>
          <a:p>
            <a:fld id="{0652562F-02D1-433B-B06A-AEC78FA435C6}" type="datetime1">
              <a:rPr lang="en-US" smtClean="0"/>
              <a:t>11/10/2012</a:t>
            </a:fld>
            <a:endParaRPr lang="en-US" dirty="0"/>
          </a:p>
        </p:txBody>
      </p:sp>
      <p:sp>
        <p:nvSpPr>
          <p:cNvPr id="20" name="Footer Placeholder 19"/>
          <p:cNvSpPr>
            <a:spLocks noGrp="1"/>
          </p:cNvSpPr>
          <p:nvPr>
            <p:ph type="ftr" sz="quarter" idx="21"/>
          </p:nvPr>
        </p:nvSpPr>
        <p:spPr/>
        <p:txBody>
          <a:bodyPr/>
          <a:lstStyle/>
          <a:p>
            <a:r>
              <a:rPr lang="en-US" smtClean="0"/>
              <a:t>Microsoft confidential</a:t>
            </a:r>
            <a:endParaRPr lang="en-US" dirty="0"/>
          </a:p>
        </p:txBody>
      </p:sp>
      <p:sp>
        <p:nvSpPr>
          <p:cNvPr id="21" name="Slide Number Placeholder 20"/>
          <p:cNvSpPr>
            <a:spLocks noGrp="1"/>
          </p:cNvSpPr>
          <p:nvPr>
            <p:ph type="sldNum" sz="quarter" idx="22"/>
          </p:nvPr>
        </p:nvSpPr>
        <p:spPr/>
        <p:txBody>
          <a:bodyPr/>
          <a:lstStyle/>
          <a:p>
            <a:fld id="{B6F15528-21DE-4FAA-801E-634DDDAF4B2B}" type="slidenum">
              <a:rPr lang="en-US" smtClean="0"/>
              <a:pPr/>
              <a:t>‹#›</a:t>
            </a:fld>
            <a:endParaRPr lang="en-US" dirty="0"/>
          </a:p>
        </p:txBody>
      </p:sp>
      <p:sp>
        <p:nvSpPr>
          <p:cNvPr id="22" name="Title 2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6" name="Text Placeholder 24"/>
          <p:cNvSpPr>
            <a:spLocks noGrp="1"/>
          </p:cNvSpPr>
          <p:nvPr>
            <p:ph type="body" sz="quarter" idx="25" hasCustomPrompt="1"/>
          </p:nvPr>
        </p:nvSpPr>
        <p:spPr>
          <a:xfrm>
            <a:off x="6446838"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7" name="Text Placeholder 21"/>
          <p:cNvSpPr>
            <a:spLocks noGrp="1"/>
          </p:cNvSpPr>
          <p:nvPr>
            <p:ph type="body" sz="quarter" idx="26" hasCustomPrompt="1"/>
          </p:nvPr>
        </p:nvSpPr>
        <p:spPr>
          <a:xfrm>
            <a:off x="6446838" y="2047595"/>
            <a:ext cx="2241550" cy="1343306"/>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2"/>
          <p:cNvSpPr>
            <a:spLocks noGrp="1"/>
          </p:cNvSpPr>
          <p:nvPr>
            <p:ph type="body" sz="quarter" idx="24" hasCustomPrompt="1"/>
          </p:nvPr>
        </p:nvSpPr>
        <p:spPr>
          <a:xfrm>
            <a:off x="6446839" y="3548062"/>
            <a:ext cx="2239962" cy="952501"/>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81249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Larg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830388"/>
            <a:ext cx="8229600" cy="2665411"/>
          </a:xfrm>
        </p:spPr>
        <p:txBody>
          <a:bodyPr/>
          <a:lstStyle>
            <a:lvl1pPr marL="0" indent="0">
              <a:buNone/>
              <a:defRPr/>
            </a:lvl1pPr>
          </a:lstStyle>
          <a:p>
            <a:r>
              <a:rPr lang="en-US" dirty="0" smtClean="0"/>
              <a:t>Click to add chart</a:t>
            </a:r>
            <a:endParaRPr lang="en-US" dirty="0"/>
          </a:p>
        </p:txBody>
      </p:sp>
      <p:sp>
        <p:nvSpPr>
          <p:cNvPr id="15"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3" name="Date Placeholder 2"/>
          <p:cNvSpPr>
            <a:spLocks noGrp="1"/>
          </p:cNvSpPr>
          <p:nvPr>
            <p:ph type="dt" sz="half" idx="19"/>
          </p:nvPr>
        </p:nvSpPr>
        <p:spPr/>
        <p:txBody>
          <a:bodyPr/>
          <a:lstStyle/>
          <a:p>
            <a:fld id="{D06A26AA-BAD1-48B9-8D8B-92EB053398E0}" type="datetime1">
              <a:rPr lang="en-US" smtClean="0"/>
              <a:t>11/10/2012</a:t>
            </a:fld>
            <a:endParaRPr lang="en-US" dirty="0"/>
          </a:p>
        </p:txBody>
      </p:sp>
      <p:sp>
        <p:nvSpPr>
          <p:cNvPr id="7" name="Footer Placeholder 6"/>
          <p:cNvSpPr>
            <a:spLocks noGrp="1"/>
          </p:cNvSpPr>
          <p:nvPr>
            <p:ph type="ftr" sz="quarter" idx="20"/>
          </p:nvPr>
        </p:nvSpPr>
        <p:spPr/>
        <p:txBody>
          <a:bodyPr/>
          <a:lstStyle/>
          <a:p>
            <a:r>
              <a:rPr lang="en-US" smtClean="0"/>
              <a:t>Microsoft confidential</a:t>
            </a:r>
            <a:endParaRPr lang="en-US" dirty="0"/>
          </a:p>
        </p:txBody>
      </p:sp>
      <p:sp>
        <p:nvSpPr>
          <p:cNvPr id="10" name="Slide Number Placeholder 9"/>
          <p:cNvSpPr>
            <a:spLocks noGrp="1"/>
          </p:cNvSpPr>
          <p:nvPr>
            <p:ph type="sldNum" sz="quarter" idx="21"/>
          </p:nvPr>
        </p:nvSpPr>
        <p:spPr/>
        <p:txBody>
          <a:bodyPr/>
          <a:lstStyle/>
          <a:p>
            <a:fld id="{B6F15528-21DE-4FAA-801E-634DDDAF4B2B}" type="slidenum">
              <a:rPr lang="en-US" smtClean="0"/>
              <a:pPr/>
              <a:t>‹#›</a:t>
            </a:fld>
            <a:endParaRPr lang="en-US" dirty="0"/>
          </a:p>
        </p:txBody>
      </p:sp>
      <p:sp>
        <p:nvSpPr>
          <p:cNvPr id="16" name="Title 15"/>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0" name="Text Placeholder 2"/>
          <p:cNvSpPr>
            <a:spLocks noGrp="1"/>
          </p:cNvSpPr>
          <p:nvPr>
            <p:ph type="body" sz="quarter" idx="24" hasCustomPrompt="1"/>
          </p:nvPr>
        </p:nvSpPr>
        <p:spPr>
          <a:xfrm>
            <a:off x="7642225" y="1830388"/>
            <a:ext cx="1044576" cy="1195387"/>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337638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Two Columns Text">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220788"/>
            <a:ext cx="5837238" cy="3275011"/>
          </a:xfrm>
        </p:spPr>
        <p:txBody>
          <a:bodyPr/>
          <a:lstStyle>
            <a:lvl1pPr marL="0" indent="0">
              <a:buNone/>
              <a:defRPr/>
            </a:lvl1pPr>
          </a:lstStyle>
          <a:p>
            <a:r>
              <a:rPr lang="en-US" dirty="0" smtClean="0"/>
              <a:t>Click to add chart</a:t>
            </a:r>
            <a:endParaRPr lang="en-US" dirty="0"/>
          </a:p>
        </p:txBody>
      </p:sp>
      <p:sp>
        <p:nvSpPr>
          <p:cNvPr id="16" name="Text Placeholder 13"/>
          <p:cNvSpPr>
            <a:spLocks noGrp="1"/>
          </p:cNvSpPr>
          <p:nvPr>
            <p:ph type="body" sz="quarter" idx="20"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5A038477-B658-4B9B-AB30-645FCD07706C}" type="datetime1">
              <a:rPr lang="en-US" smtClean="0"/>
              <a:t>11/10/2012</a:t>
            </a:fld>
            <a:endParaRPr lang="en-US" dirty="0"/>
          </a:p>
        </p:txBody>
      </p:sp>
      <p:sp>
        <p:nvSpPr>
          <p:cNvPr id="3" name="Footer Placeholder 2"/>
          <p:cNvSpPr>
            <a:spLocks noGrp="1"/>
          </p:cNvSpPr>
          <p:nvPr>
            <p:ph type="ftr" sz="quarter" idx="22"/>
          </p:nvPr>
        </p:nvSpPr>
        <p:spPr/>
        <p:txBody>
          <a:bodyPr/>
          <a:lstStyle/>
          <a:p>
            <a:r>
              <a:rPr lang="en-US" smtClean="0"/>
              <a:t>Microsoft confidential</a:t>
            </a:r>
            <a:endParaRPr lang="en-US" dirty="0"/>
          </a:p>
        </p:txBody>
      </p:sp>
      <p:sp>
        <p:nvSpPr>
          <p:cNvPr id="7" name="Slide Number Placeholder 6"/>
          <p:cNvSpPr>
            <a:spLocks noGrp="1"/>
          </p:cNvSpPr>
          <p:nvPr>
            <p:ph type="sldNum" sz="quarter" idx="23"/>
          </p:nvPr>
        </p:nvSpPr>
        <p:spPr/>
        <p:txBody>
          <a:bodyPr/>
          <a:lstStyle/>
          <a:p>
            <a:fld id="{B6F15528-21DE-4FAA-801E-634DDDAF4B2B}" type="slidenum">
              <a:rPr lang="en-US" smtClean="0"/>
              <a:pPr/>
              <a:t>‹#›</a:t>
            </a:fld>
            <a:endParaRPr lang="en-US" dirty="0"/>
          </a:p>
        </p:txBody>
      </p:sp>
      <p:sp>
        <p:nvSpPr>
          <p:cNvPr id="10" name="Title 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1" name="Text Placeholder 24"/>
          <p:cNvSpPr>
            <a:spLocks noGrp="1"/>
          </p:cNvSpPr>
          <p:nvPr>
            <p:ph type="body" sz="quarter" idx="25" hasCustomPrompt="1"/>
          </p:nvPr>
        </p:nvSpPr>
        <p:spPr>
          <a:xfrm>
            <a:off x="4052888" y="1172883"/>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2" name="Text Placeholder 21"/>
          <p:cNvSpPr>
            <a:spLocks noGrp="1"/>
          </p:cNvSpPr>
          <p:nvPr>
            <p:ph type="body" sz="quarter" idx="26" hasCustomPrompt="1"/>
          </p:nvPr>
        </p:nvSpPr>
        <p:spPr>
          <a:xfrm>
            <a:off x="4052888" y="1428190"/>
            <a:ext cx="2241550" cy="1352831"/>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4"/>
          <p:cNvSpPr>
            <a:spLocks noGrp="1"/>
          </p:cNvSpPr>
          <p:nvPr>
            <p:ph type="body" sz="quarter" idx="27" hasCustomPrompt="1"/>
          </p:nvPr>
        </p:nvSpPr>
        <p:spPr>
          <a:xfrm>
            <a:off x="6445250" y="1172883"/>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4" name="Text Placeholder 21"/>
          <p:cNvSpPr>
            <a:spLocks noGrp="1"/>
          </p:cNvSpPr>
          <p:nvPr>
            <p:ph type="body" sz="quarter" idx="28" hasCustomPrompt="1"/>
          </p:nvPr>
        </p:nvSpPr>
        <p:spPr>
          <a:xfrm>
            <a:off x="6445250" y="1428190"/>
            <a:ext cx="2241550" cy="1352831"/>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
          <p:cNvSpPr>
            <a:spLocks noGrp="1"/>
          </p:cNvSpPr>
          <p:nvPr>
            <p:ph type="body" sz="quarter" idx="24" hasCustomPrompt="1"/>
          </p:nvPr>
        </p:nvSpPr>
        <p:spPr>
          <a:xfrm>
            <a:off x="6446839" y="4010026"/>
            <a:ext cx="2241549" cy="485773"/>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3342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Subcharts">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457200" y="1219200"/>
            <a:ext cx="8229600" cy="3276599"/>
          </a:xfrm>
        </p:spPr>
        <p:txBody>
          <a:bodyPr/>
          <a:lstStyle>
            <a:lvl1pPr marL="0" indent="0">
              <a:buNone/>
              <a:defRPr/>
            </a:lvl1pPr>
          </a:lstStyle>
          <a:p>
            <a:r>
              <a:rPr lang="en-US" dirty="0" smtClean="0"/>
              <a:t>Click to add chart</a:t>
            </a:r>
            <a:endParaRPr lang="en-US" dirty="0"/>
          </a:p>
        </p:txBody>
      </p:sp>
      <p:sp>
        <p:nvSpPr>
          <p:cNvPr id="16" name="Chart Placeholder 8"/>
          <p:cNvSpPr>
            <a:spLocks noGrp="1"/>
          </p:cNvSpPr>
          <p:nvPr>
            <p:ph type="chart" sz="quarter" idx="19" hasCustomPrompt="1"/>
          </p:nvPr>
        </p:nvSpPr>
        <p:spPr>
          <a:xfrm>
            <a:off x="4054475" y="1219201"/>
            <a:ext cx="3435984" cy="1539239"/>
          </a:xfrm>
        </p:spPr>
        <p:txBody>
          <a:bodyPr/>
          <a:lstStyle>
            <a:lvl1pPr marL="0" indent="0">
              <a:buNone/>
              <a:defRPr/>
            </a:lvl1pPr>
          </a:lstStyle>
          <a:p>
            <a:r>
              <a:rPr lang="en-US" dirty="0" smtClean="0"/>
              <a:t>Click to add chart</a:t>
            </a:r>
            <a:endParaRPr lang="en-US" dirty="0"/>
          </a:p>
        </p:txBody>
      </p:sp>
      <p:sp>
        <p:nvSpPr>
          <p:cNvPr id="17" name="Chart Placeholder 8"/>
          <p:cNvSpPr>
            <a:spLocks noGrp="1"/>
          </p:cNvSpPr>
          <p:nvPr>
            <p:ph type="chart" sz="quarter" idx="20" hasCustomPrompt="1"/>
          </p:nvPr>
        </p:nvSpPr>
        <p:spPr>
          <a:xfrm>
            <a:off x="4054475" y="2956560"/>
            <a:ext cx="3435984" cy="1539239"/>
          </a:xfrm>
        </p:spPr>
        <p:txBody>
          <a:bodyPr/>
          <a:lstStyle>
            <a:lvl1pPr marL="0" indent="0">
              <a:buNone/>
              <a:defRPr/>
            </a:lvl1pPr>
          </a:lstStyle>
          <a:p>
            <a:r>
              <a:rPr lang="en-US" dirty="0" smtClean="0"/>
              <a:t>Click to add chart</a:t>
            </a:r>
            <a:endParaRPr lang="en-US" dirty="0"/>
          </a:p>
        </p:txBody>
      </p:sp>
      <p:sp>
        <p:nvSpPr>
          <p:cNvPr id="20"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21"/>
          </p:nvPr>
        </p:nvSpPr>
        <p:spPr/>
        <p:txBody>
          <a:bodyPr/>
          <a:lstStyle/>
          <a:p>
            <a:fld id="{9AAC1120-BD83-4048-BA00-779A6377666C}" type="datetime1">
              <a:rPr lang="en-US" smtClean="0"/>
              <a:t>11/10/2012</a:t>
            </a:fld>
            <a:endParaRPr lang="en-US" dirty="0"/>
          </a:p>
        </p:txBody>
      </p:sp>
      <p:sp>
        <p:nvSpPr>
          <p:cNvPr id="3" name="Footer Placeholder 2"/>
          <p:cNvSpPr>
            <a:spLocks noGrp="1"/>
          </p:cNvSpPr>
          <p:nvPr>
            <p:ph type="ftr" sz="quarter" idx="22"/>
          </p:nvPr>
        </p:nvSpPr>
        <p:spPr/>
        <p:txBody>
          <a:bodyPr/>
          <a:lstStyle/>
          <a:p>
            <a:r>
              <a:rPr lang="en-US" smtClean="0"/>
              <a:t>Microsoft confidential</a:t>
            </a:r>
            <a:endParaRPr lang="en-US" dirty="0"/>
          </a:p>
        </p:txBody>
      </p:sp>
      <p:sp>
        <p:nvSpPr>
          <p:cNvPr id="7" name="Slide Number Placeholder 6"/>
          <p:cNvSpPr>
            <a:spLocks noGrp="1"/>
          </p:cNvSpPr>
          <p:nvPr>
            <p:ph type="sldNum" sz="quarter" idx="23"/>
          </p:nvPr>
        </p:nvSpPr>
        <p:spPr/>
        <p:txBody>
          <a:bodyPr/>
          <a:lstStyle/>
          <a:p>
            <a:fld id="{B6F15528-21DE-4FAA-801E-634DDDAF4B2B}" type="slidenum">
              <a:rPr lang="en-US" smtClean="0"/>
              <a:pPr/>
              <a:t>‹#›</a:t>
            </a:fld>
            <a:endParaRPr lang="en-US" dirty="0"/>
          </a:p>
        </p:txBody>
      </p:sp>
      <p:sp>
        <p:nvSpPr>
          <p:cNvPr id="10" name="Title 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3" name="Text Placeholder 2"/>
          <p:cNvSpPr>
            <a:spLocks noGrp="1"/>
          </p:cNvSpPr>
          <p:nvPr>
            <p:ph type="body" sz="quarter" idx="24" hasCustomPrompt="1"/>
          </p:nvPr>
        </p:nvSpPr>
        <p:spPr>
          <a:xfrm>
            <a:off x="7642225" y="1219200"/>
            <a:ext cx="1044576" cy="1195387"/>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21767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4" hasCustomPrompt="1"/>
          </p:nvPr>
        </p:nvSpPr>
        <p:spPr>
          <a:xfrm>
            <a:off x="457200" y="1219200"/>
            <a:ext cx="8229600" cy="3276600"/>
          </a:xfrm>
        </p:spPr>
        <p:txBody>
          <a:bodyPr/>
          <a:lstStyle>
            <a:lvl1pPr marL="0" indent="0">
              <a:buNone/>
              <a:defRPr/>
            </a:lvl1pPr>
          </a:lstStyle>
          <a:p>
            <a:r>
              <a:rPr lang="en-US" dirty="0" smtClean="0"/>
              <a:t>Click to add table</a:t>
            </a:r>
            <a:endParaRPr lang="en-US" dirty="0"/>
          </a:p>
        </p:txBody>
      </p:sp>
      <p:sp>
        <p:nvSpPr>
          <p:cNvPr id="12"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0" name="Date Placeholder 9"/>
          <p:cNvSpPr>
            <a:spLocks noGrp="1"/>
          </p:cNvSpPr>
          <p:nvPr>
            <p:ph type="dt" sz="half" idx="18"/>
          </p:nvPr>
        </p:nvSpPr>
        <p:spPr/>
        <p:txBody>
          <a:bodyPr/>
          <a:lstStyle/>
          <a:p>
            <a:fld id="{4AAE9F12-DBCD-49EB-AF87-30E9CAE69888}" type="datetime1">
              <a:rPr lang="en-US" smtClean="0"/>
              <a:t>11/10/2012</a:t>
            </a:fld>
            <a:endParaRPr lang="en-US" dirty="0"/>
          </a:p>
        </p:txBody>
      </p:sp>
      <p:sp>
        <p:nvSpPr>
          <p:cNvPr id="13" name="Footer Placeholder 12"/>
          <p:cNvSpPr>
            <a:spLocks noGrp="1"/>
          </p:cNvSpPr>
          <p:nvPr>
            <p:ph type="ftr" sz="quarter" idx="19"/>
          </p:nvPr>
        </p:nvSpPr>
        <p:spPr/>
        <p:txBody>
          <a:bodyPr/>
          <a:lstStyle/>
          <a:p>
            <a:r>
              <a:rPr lang="en-US" smtClean="0"/>
              <a:t>Microsoft confidential</a:t>
            </a:r>
            <a:endParaRPr lang="en-US" dirty="0"/>
          </a:p>
        </p:txBody>
      </p:sp>
      <p:sp>
        <p:nvSpPr>
          <p:cNvPr id="14" name="Slide Number Placeholder 13"/>
          <p:cNvSpPr>
            <a:spLocks noGrp="1"/>
          </p:cNvSpPr>
          <p:nvPr>
            <p:ph type="sldNum" sz="quarter" idx="20"/>
          </p:nvPr>
        </p:nvSpPr>
        <p:spPr/>
        <p:txBody>
          <a:bodyPr/>
          <a:lstStyle/>
          <a:p>
            <a:fld id="{B6F15528-21DE-4FAA-801E-634DDDAF4B2B}" type="slidenum">
              <a:rPr lang="en-US" smtClean="0"/>
              <a:pPr/>
              <a:t>‹#›</a:t>
            </a:fld>
            <a:endParaRPr lang="en-US" dirty="0"/>
          </a:p>
        </p:txBody>
      </p:sp>
      <p:sp>
        <p:nvSpPr>
          <p:cNvPr id="15" name="Title 14"/>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Tree>
    <p:extLst>
      <p:ext uri="{BB962C8B-B14F-4D97-AF65-F5344CB8AC3E}">
        <p14:creationId xmlns:p14="http://schemas.microsoft.com/office/powerpoint/2010/main" val="205144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7" name="Picture Placeholder 9"/>
          <p:cNvSpPr>
            <a:spLocks noGrp="1"/>
          </p:cNvSpPr>
          <p:nvPr>
            <p:ph type="pic" sz="quarter" idx="19" hasCustomPrompt="1"/>
          </p:nvPr>
        </p:nvSpPr>
        <p:spPr>
          <a:xfrm>
            <a:off x="5699125" y="219519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923666"/>
            <a:ext cx="3352801" cy="1219834"/>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1" name="Text Placeholder 12"/>
          <p:cNvSpPr>
            <a:spLocks noGrp="1"/>
          </p:cNvSpPr>
          <p:nvPr>
            <p:ph type="body" sz="quarter" idx="24" hasCustomPrompt="1"/>
          </p:nvPr>
        </p:nvSpPr>
        <p:spPr>
          <a:xfrm>
            <a:off x="5699125" y="344809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43" name="Rectangle 42"/>
          <p:cNvSpPr/>
          <p:nvPr userDrawn="1"/>
        </p:nvSpPr>
        <p:spPr>
          <a:xfrm>
            <a:off x="5699125"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4" name="Rectangle 43"/>
          <p:cNvSpPr/>
          <p:nvPr userDrawn="1"/>
        </p:nvSpPr>
        <p:spPr>
          <a:xfrm>
            <a:off x="6567487"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5" name="Rectangle 44"/>
          <p:cNvSpPr/>
          <p:nvPr userDrawn="1"/>
        </p:nvSpPr>
        <p:spPr>
          <a:xfrm>
            <a:off x="5699125"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6" name="Rectangle 45"/>
          <p:cNvSpPr/>
          <p:nvPr userDrawn="1"/>
        </p:nvSpPr>
        <p:spPr>
          <a:xfrm>
            <a:off x="6567487" y="133508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7" name="Freeform 95"/>
          <p:cNvSpPr>
            <a:spLocks/>
          </p:cNvSpPr>
          <p:nvPr userDrawn="1"/>
        </p:nvSpPr>
        <p:spPr bwMode="black">
          <a:xfrm>
            <a:off x="5910072" y="1546035"/>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81"/>
          <p:cNvSpPr>
            <a:spLocks noEditPoints="1"/>
          </p:cNvSpPr>
          <p:nvPr userDrawn="1"/>
        </p:nvSpPr>
        <p:spPr bwMode="black">
          <a:xfrm>
            <a:off x="6755576" y="1565123"/>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16"/>
          <p:cNvSpPr>
            <a:spLocks noEditPoints="1"/>
          </p:cNvSpPr>
          <p:nvPr userDrawn="1"/>
        </p:nvSpPr>
        <p:spPr bwMode="black">
          <a:xfrm>
            <a:off x="6763066" y="698261"/>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2"/>
          <p:cNvSpPr>
            <a:spLocks noChangeAspect="1"/>
          </p:cNvSpPr>
          <p:nvPr userDrawn="1"/>
        </p:nvSpPr>
        <p:spPr bwMode="black">
          <a:xfrm>
            <a:off x="5936301" y="65071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52" name="Rectangle 51"/>
          <p:cNvSpPr/>
          <p:nvPr userDrawn="1"/>
        </p:nvSpPr>
        <p:spPr>
          <a:xfrm>
            <a:off x="7435851"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3" name="Rectangle 52"/>
          <p:cNvSpPr/>
          <p:nvPr userDrawn="1"/>
        </p:nvSpPr>
        <p:spPr>
          <a:xfrm>
            <a:off x="8304213"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5" name="Rectangle 54"/>
          <p:cNvSpPr/>
          <p:nvPr userDrawn="1"/>
        </p:nvSpPr>
        <p:spPr>
          <a:xfrm>
            <a:off x="7435851"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6" name="Rectangle 55"/>
          <p:cNvSpPr/>
          <p:nvPr userDrawn="1"/>
        </p:nvSpPr>
        <p:spPr>
          <a:xfrm>
            <a:off x="8304213"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7" name="Freeform 104"/>
          <p:cNvSpPr>
            <a:spLocks noEditPoints="1"/>
          </p:cNvSpPr>
          <p:nvPr userDrawn="1"/>
        </p:nvSpPr>
        <p:spPr bwMode="black">
          <a:xfrm>
            <a:off x="7610172" y="3237878"/>
            <a:ext cx="399071" cy="399071"/>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108"/>
          <p:cNvSpPr>
            <a:spLocks noEditPoints="1"/>
          </p:cNvSpPr>
          <p:nvPr userDrawn="1"/>
        </p:nvSpPr>
        <p:spPr bwMode="black">
          <a:xfrm>
            <a:off x="8505785" y="2375795"/>
            <a:ext cx="344568" cy="386512"/>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166"/>
          <p:cNvSpPr>
            <a:spLocks noEditPoints="1"/>
          </p:cNvSpPr>
          <p:nvPr userDrawn="1"/>
        </p:nvSpPr>
        <p:spPr bwMode="black">
          <a:xfrm>
            <a:off x="7610172" y="2375795"/>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077" name="Group 3076"/>
          <p:cNvGrpSpPr/>
          <p:nvPr userDrawn="1"/>
        </p:nvGrpSpPr>
        <p:grpSpPr>
          <a:xfrm>
            <a:off x="8462414" y="3320289"/>
            <a:ext cx="431310" cy="234248"/>
            <a:chOff x="1506537" y="2403476"/>
            <a:chExt cx="4492626" cy="2439987"/>
          </a:xfrm>
        </p:grpSpPr>
        <p:sp>
          <p:nvSpPr>
            <p:cNvPr id="125"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1"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3517837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Graphics">
    <p:spTree>
      <p:nvGrpSpPr>
        <p:cNvPr id="1" name=""/>
        <p:cNvGrpSpPr/>
        <p:nvPr/>
      </p:nvGrpSpPr>
      <p:grpSpPr>
        <a:xfrm>
          <a:off x="0" y="0"/>
          <a:ext cx="0" cy="0"/>
          <a:chOff x="0" y="0"/>
          <a:chExt cx="0" cy="0"/>
        </a:xfrm>
      </p:grpSpPr>
      <p:sp>
        <p:nvSpPr>
          <p:cNvPr id="10" name="Content Placeholder 9"/>
          <p:cNvSpPr>
            <a:spLocks noGrp="1"/>
          </p:cNvSpPr>
          <p:nvPr>
            <p:ph sz="quarter" idx="18" hasCustomPrompt="1"/>
          </p:nvPr>
        </p:nvSpPr>
        <p:spPr>
          <a:xfrm>
            <a:off x="457200" y="1830388"/>
            <a:ext cx="4633913"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9" name="Date Placeholder 8"/>
          <p:cNvSpPr>
            <a:spLocks noGrp="1"/>
          </p:cNvSpPr>
          <p:nvPr>
            <p:ph type="dt" sz="half" idx="22"/>
          </p:nvPr>
        </p:nvSpPr>
        <p:spPr/>
        <p:txBody>
          <a:bodyPr/>
          <a:lstStyle/>
          <a:p>
            <a:fld id="{B144B47E-32F1-4376-B255-AACC18F7F628}" type="datetime1">
              <a:rPr lang="en-US" smtClean="0"/>
              <a:t>11/10/2012</a:t>
            </a:fld>
            <a:endParaRPr lang="en-US" dirty="0"/>
          </a:p>
        </p:txBody>
      </p:sp>
      <p:sp>
        <p:nvSpPr>
          <p:cNvPr id="18" name="Footer Placeholder 17"/>
          <p:cNvSpPr>
            <a:spLocks noGrp="1"/>
          </p:cNvSpPr>
          <p:nvPr>
            <p:ph type="ftr" sz="quarter" idx="23"/>
          </p:nvPr>
        </p:nvSpPr>
        <p:spPr/>
        <p:txBody>
          <a:bodyPr/>
          <a:lstStyle/>
          <a:p>
            <a:r>
              <a:rPr lang="en-US" smtClean="0"/>
              <a:t>Microsoft confidential</a:t>
            </a:r>
            <a:endParaRPr lang="en-US" dirty="0"/>
          </a:p>
        </p:txBody>
      </p:sp>
      <p:sp>
        <p:nvSpPr>
          <p:cNvPr id="19" name="Slide Number Placeholder 18"/>
          <p:cNvSpPr>
            <a:spLocks noGrp="1"/>
          </p:cNvSpPr>
          <p:nvPr>
            <p:ph type="sldNum" sz="quarter" idx="24"/>
          </p:nvPr>
        </p:nvSpPr>
        <p:spPr/>
        <p:txBody>
          <a:bodyPr/>
          <a:lstStyle/>
          <a:p>
            <a:fld id="{B6F15528-21DE-4FAA-801E-634DDDAF4B2B}" type="slidenum">
              <a:rPr lang="en-US" smtClean="0"/>
              <a:pPr/>
              <a:t>‹#›</a:t>
            </a:fld>
            <a:endParaRPr lang="en-US" dirty="0"/>
          </a:p>
        </p:txBody>
      </p:sp>
      <p:sp>
        <p:nvSpPr>
          <p:cNvPr id="20" name="Title 1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2" name="Content Placeholder 9"/>
          <p:cNvSpPr>
            <a:spLocks noGrp="1"/>
          </p:cNvSpPr>
          <p:nvPr>
            <p:ph sz="quarter" idx="25" hasCustomPrompt="1"/>
          </p:nvPr>
        </p:nvSpPr>
        <p:spPr>
          <a:xfrm>
            <a:off x="5249863" y="1830388"/>
            <a:ext cx="3436937"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13154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7" name="Text Placeholder 13"/>
          <p:cNvSpPr>
            <a:spLocks noGrp="1"/>
          </p:cNvSpPr>
          <p:nvPr>
            <p:ph type="body" sz="quarter" idx="20"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1"/>
          </p:nvPr>
        </p:nvSpPr>
        <p:spPr/>
        <p:txBody>
          <a:bodyPr/>
          <a:lstStyle/>
          <a:p>
            <a:fld id="{65FDB837-B1D3-4DC9-B088-0224C3358ECE}" type="datetime1">
              <a:rPr lang="en-US" smtClean="0"/>
              <a:t>11/10/2012</a:t>
            </a:fld>
            <a:endParaRPr lang="en-US" dirty="0"/>
          </a:p>
        </p:txBody>
      </p:sp>
      <p:sp>
        <p:nvSpPr>
          <p:cNvPr id="8" name="Footer Placeholder 7"/>
          <p:cNvSpPr>
            <a:spLocks noGrp="1"/>
          </p:cNvSpPr>
          <p:nvPr>
            <p:ph type="ftr" sz="quarter" idx="22"/>
          </p:nvPr>
        </p:nvSpPr>
        <p:spPr/>
        <p:txBody>
          <a:bodyPr/>
          <a:lstStyle/>
          <a:p>
            <a:r>
              <a:rPr lang="en-US" smtClean="0"/>
              <a:t>Microsoft confidential</a:t>
            </a:r>
            <a:endParaRPr lang="en-US" dirty="0"/>
          </a:p>
        </p:txBody>
      </p:sp>
      <p:sp>
        <p:nvSpPr>
          <p:cNvPr id="18" name="Slide Number Placeholder 17"/>
          <p:cNvSpPr>
            <a:spLocks noGrp="1"/>
          </p:cNvSpPr>
          <p:nvPr>
            <p:ph type="sldNum" sz="quarter" idx="23"/>
          </p:nvPr>
        </p:nvSpPr>
        <p:spPr/>
        <p:txBody>
          <a:bodyPr/>
          <a:lstStyle/>
          <a:p>
            <a:fld id="{B6F15528-21DE-4FAA-801E-634DDDAF4B2B}" type="slidenum">
              <a:rPr lang="en-US" smtClean="0"/>
              <a:pPr/>
              <a:t>‹#›</a:t>
            </a:fld>
            <a:endParaRPr lang="en-US" dirty="0"/>
          </a:p>
        </p:txBody>
      </p:sp>
      <p:sp>
        <p:nvSpPr>
          <p:cNvPr id="19" name="Title 18"/>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20" name="Content Placeholder 9"/>
          <p:cNvSpPr>
            <a:spLocks noGrp="1"/>
          </p:cNvSpPr>
          <p:nvPr>
            <p:ph sz="quarter" idx="18" hasCustomPrompt="1"/>
          </p:nvPr>
        </p:nvSpPr>
        <p:spPr>
          <a:xfrm>
            <a:off x="457200" y="1830388"/>
            <a:ext cx="4633913"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p>
        </p:txBody>
      </p:sp>
      <p:sp>
        <p:nvSpPr>
          <p:cNvPr id="24" name="Text Placeholder 24"/>
          <p:cNvSpPr>
            <a:spLocks noGrp="1"/>
          </p:cNvSpPr>
          <p:nvPr>
            <p:ph type="body" sz="quarter" idx="29" hasCustomPrompt="1"/>
          </p:nvPr>
        </p:nvSpPr>
        <p:spPr>
          <a:xfrm>
            <a:off x="5243513" y="1792288"/>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5" name="Text Placeholder 21"/>
          <p:cNvSpPr>
            <a:spLocks noGrp="1"/>
          </p:cNvSpPr>
          <p:nvPr>
            <p:ph type="body" sz="quarter" idx="30" hasCustomPrompt="1"/>
          </p:nvPr>
        </p:nvSpPr>
        <p:spPr>
          <a:xfrm>
            <a:off x="5243513" y="2047595"/>
            <a:ext cx="2241550" cy="1276630"/>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2"/>
          <p:cNvSpPr>
            <a:spLocks noGrp="1"/>
          </p:cNvSpPr>
          <p:nvPr>
            <p:ph type="body" sz="quarter" idx="24" hasCustomPrompt="1"/>
          </p:nvPr>
        </p:nvSpPr>
        <p:spPr>
          <a:xfrm>
            <a:off x="5243514" y="3476626"/>
            <a:ext cx="1044574" cy="1023938"/>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273140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and Quote">
    <p:spTree>
      <p:nvGrpSpPr>
        <p:cNvPr id="1" name=""/>
        <p:cNvGrpSpPr/>
        <p:nvPr/>
      </p:nvGrpSpPr>
      <p:grpSpPr>
        <a:xfrm>
          <a:off x="0" y="0"/>
          <a:ext cx="0" cy="0"/>
          <a:chOff x="0" y="0"/>
          <a:chExt cx="0" cy="0"/>
        </a:xfrm>
      </p:grpSpPr>
      <p:sp>
        <p:nvSpPr>
          <p:cNvPr id="15"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7" name="Date Placeholder 6"/>
          <p:cNvSpPr>
            <a:spLocks noGrp="1"/>
          </p:cNvSpPr>
          <p:nvPr>
            <p:ph type="dt" sz="half" idx="20"/>
          </p:nvPr>
        </p:nvSpPr>
        <p:spPr/>
        <p:txBody>
          <a:bodyPr/>
          <a:lstStyle/>
          <a:p>
            <a:fld id="{31E433CC-2B7D-4C81-9AC0-6A3D9C047EA4}" type="datetime1">
              <a:rPr lang="en-US" smtClean="0"/>
              <a:t>11/10/2012</a:t>
            </a:fld>
            <a:endParaRPr lang="en-US" dirty="0"/>
          </a:p>
        </p:txBody>
      </p:sp>
      <p:sp>
        <p:nvSpPr>
          <p:cNvPr id="8" name="Footer Placeholder 7"/>
          <p:cNvSpPr>
            <a:spLocks noGrp="1"/>
          </p:cNvSpPr>
          <p:nvPr>
            <p:ph type="ftr" sz="quarter" idx="21"/>
          </p:nvPr>
        </p:nvSpPr>
        <p:spPr/>
        <p:txBody>
          <a:bodyPr/>
          <a:lstStyle/>
          <a:p>
            <a:r>
              <a:rPr lang="en-US" smtClean="0"/>
              <a:t>Microsoft confidential</a:t>
            </a:r>
            <a:endParaRPr lang="en-US" dirty="0"/>
          </a:p>
        </p:txBody>
      </p:sp>
      <p:sp>
        <p:nvSpPr>
          <p:cNvPr id="16" name="Slide Number Placeholder 15"/>
          <p:cNvSpPr>
            <a:spLocks noGrp="1"/>
          </p:cNvSpPr>
          <p:nvPr>
            <p:ph type="sldNum" sz="quarter" idx="22"/>
          </p:nvPr>
        </p:nvSpPr>
        <p:spPr/>
        <p:txBody>
          <a:bodyPr/>
          <a:lstStyle/>
          <a:p>
            <a:fld id="{B6F15528-21DE-4FAA-801E-634DDDAF4B2B}" type="slidenum">
              <a:rPr lang="en-US" smtClean="0"/>
              <a:pPr/>
              <a:t>‹#›</a:t>
            </a:fld>
            <a:endParaRPr lang="en-US" dirty="0"/>
          </a:p>
        </p:txBody>
      </p:sp>
      <p:sp>
        <p:nvSpPr>
          <p:cNvPr id="17" name="Title 16"/>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19" name="Content Placeholder 9"/>
          <p:cNvSpPr>
            <a:spLocks noGrp="1"/>
          </p:cNvSpPr>
          <p:nvPr>
            <p:ph sz="quarter" idx="18" hasCustomPrompt="1"/>
          </p:nvPr>
        </p:nvSpPr>
        <p:spPr>
          <a:xfrm>
            <a:off x="2849563" y="1830388"/>
            <a:ext cx="4633913" cy="2670175"/>
          </a:xfrm>
          <a:solidFill>
            <a:schemeClr val="accent3"/>
          </a:solidFill>
        </p:spPr>
        <p:txBody>
          <a:bodyPr anchor="ctr" anchorCtr="0">
            <a:normAutofit/>
          </a:bodyPr>
          <a:lstStyle>
            <a:lvl1pPr marL="0" indent="0" algn="ctr">
              <a:buNone/>
              <a:defRPr sz="1400" baseline="0">
                <a:solidFill>
                  <a:schemeClr val="tx2"/>
                </a:solidFill>
              </a:defRPr>
            </a:lvl1pPr>
          </a:lstStyle>
          <a:p>
            <a:pPr lvl="0"/>
            <a:r>
              <a:rPr lang="en-US" dirty="0" smtClean="0"/>
              <a:t>Click to place graphic/photo</a:t>
            </a:r>
            <a:endParaRPr lang="en-US" dirty="0"/>
          </a:p>
        </p:txBody>
      </p:sp>
      <p:sp>
        <p:nvSpPr>
          <p:cNvPr id="21" name="Text Placeholder 2"/>
          <p:cNvSpPr>
            <a:spLocks noGrp="1"/>
          </p:cNvSpPr>
          <p:nvPr>
            <p:ph type="body" sz="quarter" idx="29" hasCustomPrompt="1"/>
          </p:nvPr>
        </p:nvSpPr>
        <p:spPr>
          <a:xfrm>
            <a:off x="457200" y="1768475"/>
            <a:ext cx="2241550" cy="2732087"/>
          </a:xfrm>
        </p:spPr>
        <p:txBody>
          <a:bodyPr/>
          <a:lstStyle>
            <a:lvl1pPr marL="0" indent="0">
              <a:lnSpc>
                <a:spcPct val="105000"/>
              </a:lnSpc>
              <a:buNone/>
              <a:defRPr sz="2400">
                <a:solidFill>
                  <a:schemeClr val="tx2"/>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sz="quarter" idx="24" hasCustomPrompt="1"/>
          </p:nvPr>
        </p:nvSpPr>
        <p:spPr>
          <a:xfrm>
            <a:off x="7642225" y="1830388"/>
            <a:ext cx="1044576" cy="1195387"/>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6674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B759D98-EAE2-45FF-92FC-E8016F3BA88C}" type="datetime1">
              <a:rPr lang="en-US" smtClean="0"/>
              <a:t>11/10/2012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5"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5"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821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id Highlight Top">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01CF3759-0E2D-418B-9F1D-D47669AF3638}" type="datetime1">
              <a:rPr lang="en-US" smtClean="0"/>
              <a:t>11/10/2012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400300"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400300"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685800" indent="0">
              <a:lnSpc>
                <a:spcPct val="105000"/>
              </a:lnSpc>
              <a:buNone/>
              <a:defRPr>
                <a:solidFill>
                  <a:schemeClr val="bg1"/>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5"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5"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308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id Highlight Middle">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20A2AFA3-76B4-4F1D-925E-9100ACD37BD6}" type="datetime1">
              <a:rPr lang="en-US" smtClean="0"/>
              <a:t>11/10/2012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4" y="2281742"/>
            <a:ext cx="2403476"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49" y="2281742"/>
            <a:ext cx="2403476"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5"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0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id Highlight Bottom">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C1376E6C-763E-4426-8F6F-FC3A6C338537}" type="datetime1">
              <a:rPr lang="en-US" smtClean="0"/>
              <a:t>11/10/2012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1" name="Picture Placeholder 9"/>
          <p:cNvSpPr>
            <a:spLocks noGrp="1"/>
          </p:cNvSpPr>
          <p:nvPr>
            <p:ph type="pic" sz="quarter" idx="43" hasCustomPrompt="1"/>
          </p:nvPr>
        </p:nvSpPr>
        <p:spPr>
          <a:xfrm>
            <a:off x="457200" y="2281427"/>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32" name="Picture Placeholder 9"/>
          <p:cNvSpPr>
            <a:spLocks noGrp="1"/>
          </p:cNvSpPr>
          <p:nvPr>
            <p:ph type="pic" sz="quarter" idx="44" hasCustomPrompt="1"/>
          </p:nvPr>
        </p:nvSpPr>
        <p:spPr>
          <a:xfrm>
            <a:off x="457200" y="3356606"/>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15" name="Text Placeholder 14"/>
          <p:cNvSpPr>
            <a:spLocks noGrp="1"/>
          </p:cNvSpPr>
          <p:nvPr>
            <p:ph type="body" sz="quarter" idx="45" hasCustomPrompt="1"/>
          </p:nvPr>
        </p:nvSpPr>
        <p:spPr>
          <a:xfrm>
            <a:off x="16541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3"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4" name="Text Placeholder 14"/>
          <p:cNvSpPr>
            <a:spLocks noGrp="1"/>
          </p:cNvSpPr>
          <p:nvPr>
            <p:ph type="body" sz="quarter" idx="47" hasCustomPrompt="1"/>
          </p:nvPr>
        </p:nvSpPr>
        <p:spPr>
          <a:xfrm>
            <a:off x="1654175"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2"/>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5"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36" name="Text Placeholder 14"/>
          <p:cNvSpPr>
            <a:spLocks noGrp="1"/>
          </p:cNvSpPr>
          <p:nvPr>
            <p:ph type="body" sz="quarter" idx="49" hasCustomPrompt="1"/>
          </p:nvPr>
        </p:nvSpPr>
        <p:spPr>
          <a:xfrm>
            <a:off x="1654174" y="3356921"/>
            <a:ext cx="2403475"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marL="685800" indent="0">
              <a:lnSpc>
                <a:spcPct val="105000"/>
              </a:lnSpc>
              <a:buNone/>
              <a:defRPr>
                <a:solidFill>
                  <a:schemeClr val="bg1"/>
                </a:solidFill>
              </a:defRPr>
            </a:lvl5pPr>
          </a:lstStyle>
          <a:p>
            <a:pPr lvl="0"/>
            <a:r>
              <a:rPr lang="en-US" dirty="0" smtClean="0"/>
              <a:t>Click to edit text</a:t>
            </a:r>
          </a:p>
        </p:txBody>
      </p:sp>
      <p:sp>
        <p:nvSpPr>
          <p:cNvPr id="37" name="Text Placeholder 14"/>
          <p:cNvSpPr>
            <a:spLocks noGrp="1"/>
          </p:cNvSpPr>
          <p:nvPr>
            <p:ph type="body" sz="quarter" idx="50" hasCustomPrompt="1"/>
          </p:nvPr>
        </p:nvSpPr>
        <p:spPr>
          <a:xfrm>
            <a:off x="4057649" y="3356921"/>
            <a:ext cx="2403475" cy="906463"/>
          </a:xfrm>
          <a:solidFill>
            <a:schemeClr val="accent1"/>
          </a:solidFill>
        </p:spPr>
        <p:txBody>
          <a:bodyPr lIns="137160" tIns="91440" rIns="292608" bIns="91440"/>
          <a:lstStyle>
            <a:lvl1pPr marL="0" indent="0">
              <a:lnSpc>
                <a:spcPct val="105000"/>
              </a:lnSpc>
              <a:spcBef>
                <a:spcPts val="400"/>
              </a:spcBef>
              <a:buNone/>
              <a:defRPr>
                <a:solidFill>
                  <a:schemeClr val="bg1"/>
                </a:solidFill>
              </a:defRPr>
            </a:lvl1pPr>
            <a:lvl2pPr>
              <a:lnSpc>
                <a:spcPct val="105000"/>
              </a:lnSpc>
              <a:defRPr>
                <a:solidFill>
                  <a:schemeClr val="bg1"/>
                </a:solidFill>
              </a:defRPr>
            </a:lvl2pPr>
            <a:lvl3pPr>
              <a:lnSpc>
                <a:spcPct val="105000"/>
              </a:lnSpc>
              <a:defRPr>
                <a:solidFill>
                  <a:schemeClr val="bg1"/>
                </a:solidFill>
              </a:defRPr>
            </a:lvl3pPr>
            <a:lvl4pPr>
              <a:lnSpc>
                <a:spcPct val="105000"/>
              </a:lnSpc>
              <a:defRPr>
                <a:solidFill>
                  <a:schemeClr val="bg1"/>
                </a:solidFill>
              </a:defRPr>
            </a:lvl4pPr>
            <a:lvl5pPr>
              <a:lnSpc>
                <a:spcPct val="105000"/>
              </a:lnSpc>
              <a:defRPr>
                <a:solidFill>
                  <a:schemeClr val="bg1"/>
                </a:solidFill>
              </a:defRPr>
            </a:lvl5pPr>
          </a:lstStyle>
          <a:p>
            <a:pPr lvl="0"/>
            <a:r>
              <a:rPr lang="en-US" dirty="0" smtClean="0"/>
              <a:t>Click to edit text</a:t>
            </a:r>
          </a:p>
        </p:txBody>
      </p:sp>
      <p:sp>
        <p:nvSpPr>
          <p:cNvPr id="38"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377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1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2" name="Date Placeholder 1"/>
          <p:cNvSpPr>
            <a:spLocks noGrp="1"/>
          </p:cNvSpPr>
          <p:nvPr>
            <p:ph type="dt" sz="half" idx="39"/>
          </p:nvPr>
        </p:nvSpPr>
        <p:spPr/>
        <p:txBody>
          <a:bodyPr/>
          <a:lstStyle/>
          <a:p>
            <a:fld id="{9FD724BF-CFC4-42FD-BE4C-7B6091CF9FDF}" type="datetime1">
              <a:rPr lang="en-US" smtClean="0"/>
              <a:t>11/10/2012</a:t>
            </a:fld>
            <a:endParaRPr lang="en-US" dirty="0"/>
          </a:p>
        </p:txBody>
      </p:sp>
      <p:sp>
        <p:nvSpPr>
          <p:cNvPr id="7" name="Footer Placeholder 6"/>
          <p:cNvSpPr>
            <a:spLocks noGrp="1"/>
          </p:cNvSpPr>
          <p:nvPr>
            <p:ph type="ftr" sz="quarter" idx="40"/>
          </p:nvPr>
        </p:nvSpPr>
        <p:spPr/>
        <p:txBody>
          <a:bodyPr/>
          <a:lstStyle/>
          <a:p>
            <a:r>
              <a:rPr lang="en-US" smtClean="0"/>
              <a:t>Microsoft confidential</a:t>
            </a:r>
            <a:endParaRPr lang="en-US" dirty="0"/>
          </a:p>
        </p:txBody>
      </p:sp>
      <p:sp>
        <p:nvSpPr>
          <p:cNvPr id="9" name="Slide Number Placeholder 8"/>
          <p:cNvSpPr>
            <a:spLocks noGrp="1"/>
          </p:cNvSpPr>
          <p:nvPr>
            <p:ph type="sldNum" sz="quarter" idx="41"/>
          </p:nvPr>
        </p:nvSpPr>
        <p:spPr/>
        <p:txBody>
          <a:bodyPr/>
          <a:lstStyle/>
          <a:p>
            <a:fld id="{B6F15528-21DE-4FAA-801E-634DDDAF4B2B}" type="slidenum">
              <a:rPr lang="en-US" smtClean="0"/>
              <a:pPr/>
              <a:t>‹#›</a:t>
            </a:fld>
            <a:endParaRPr lang="en-US" dirty="0"/>
          </a:p>
        </p:txBody>
      </p:sp>
      <p:sp>
        <p:nvSpPr>
          <p:cNvPr id="12" name="Title 11"/>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0" name="Picture Placeholder 9"/>
          <p:cNvSpPr>
            <a:spLocks noGrp="1"/>
          </p:cNvSpPr>
          <p:nvPr>
            <p:ph type="pic" sz="quarter" idx="42" hasCustomPrompt="1"/>
          </p:nvPr>
        </p:nvSpPr>
        <p:spPr>
          <a:xfrm>
            <a:off x="457200" y="1219201"/>
            <a:ext cx="1038225" cy="906778"/>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photo</a:t>
            </a:r>
            <a:endParaRPr lang="en-US" dirty="0"/>
          </a:p>
        </p:txBody>
      </p:sp>
      <p:sp>
        <p:nvSpPr>
          <p:cNvPr id="24" name="Text Placeholder 24"/>
          <p:cNvSpPr>
            <a:spLocks noGrp="1"/>
          </p:cNvSpPr>
          <p:nvPr>
            <p:ph type="body" sz="quarter" idx="25" hasCustomPrompt="1"/>
          </p:nvPr>
        </p:nvSpPr>
        <p:spPr>
          <a:xfrm>
            <a:off x="1649413" y="1172883"/>
            <a:ext cx="2241550" cy="255307"/>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25" name="Text Placeholder 21"/>
          <p:cNvSpPr>
            <a:spLocks noGrp="1"/>
          </p:cNvSpPr>
          <p:nvPr>
            <p:ph type="body" sz="quarter" idx="26" hasCustomPrompt="1"/>
          </p:nvPr>
        </p:nvSpPr>
        <p:spPr>
          <a:xfrm>
            <a:off x="1649413" y="1428190"/>
            <a:ext cx="2241550" cy="1352831"/>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14"/>
          <p:cNvSpPr>
            <a:spLocks noGrp="1"/>
          </p:cNvSpPr>
          <p:nvPr>
            <p:ph type="body" sz="quarter" idx="46" hasCustomPrompt="1"/>
          </p:nvPr>
        </p:nvSpPr>
        <p:spPr>
          <a:xfrm>
            <a:off x="4054475" y="1219200"/>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7" name="Text Placeholder 14"/>
          <p:cNvSpPr>
            <a:spLocks noGrp="1"/>
          </p:cNvSpPr>
          <p:nvPr>
            <p:ph type="body" sz="quarter" idx="48" hasCustomPrompt="1"/>
          </p:nvPr>
        </p:nvSpPr>
        <p:spPr>
          <a:xfrm>
            <a:off x="4057650" y="2281742"/>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8" name="Text Placeholder 14"/>
          <p:cNvSpPr>
            <a:spLocks noGrp="1"/>
          </p:cNvSpPr>
          <p:nvPr>
            <p:ph type="body" sz="quarter" idx="50" hasCustomPrompt="1"/>
          </p:nvPr>
        </p:nvSpPr>
        <p:spPr>
          <a:xfrm>
            <a:off x="4057650" y="3356921"/>
            <a:ext cx="2236788" cy="906463"/>
          </a:xfrm>
          <a:solidFill>
            <a:schemeClr val="bg2"/>
          </a:solidFill>
        </p:spPr>
        <p:txBody>
          <a:bodyPr lIns="137160" tIns="91440" rIns="137160" bIns="91440"/>
          <a:lstStyle>
            <a:lvl1pPr marL="0" indent="0">
              <a:lnSpc>
                <a:spcPct val="105000"/>
              </a:lnSpc>
              <a:spcBef>
                <a:spcPts val="400"/>
              </a:spcBef>
              <a:buNone/>
              <a:defRPr>
                <a:solidFill>
                  <a:schemeClr val="tx1"/>
                </a:solidFill>
              </a:defRPr>
            </a:lvl1pPr>
            <a:lvl2pPr>
              <a:lnSpc>
                <a:spcPct val="105000"/>
              </a:lnSpc>
              <a:defRPr>
                <a:solidFill>
                  <a:schemeClr val="tx2"/>
                </a:solidFill>
              </a:defRPr>
            </a:lvl2pPr>
            <a:lvl3pPr>
              <a:lnSpc>
                <a:spcPct val="105000"/>
              </a:lnSpc>
              <a:defRPr>
                <a:solidFill>
                  <a:schemeClr val="tx2"/>
                </a:solidFill>
              </a:defRPr>
            </a:lvl3pPr>
            <a:lvl4pPr>
              <a:lnSpc>
                <a:spcPct val="105000"/>
              </a:lnSpc>
              <a:defRPr>
                <a:solidFill>
                  <a:schemeClr val="tx2"/>
                </a:solidFill>
              </a:defRPr>
            </a:lvl4pPr>
            <a:lvl5pPr>
              <a:lnSpc>
                <a:spcPct val="105000"/>
              </a:lnSpc>
              <a:defRPr>
                <a:solidFill>
                  <a:schemeClr val="tx2"/>
                </a:solidFill>
              </a:defRPr>
            </a:lvl5pPr>
          </a:lstStyle>
          <a:p>
            <a:pPr lvl="0"/>
            <a:r>
              <a:rPr lang="en-US" dirty="0" smtClean="0"/>
              <a:t>Click to edit text</a:t>
            </a:r>
          </a:p>
        </p:txBody>
      </p:sp>
      <p:sp>
        <p:nvSpPr>
          <p:cNvPr id="29" name="Text Placeholder 2"/>
          <p:cNvSpPr>
            <a:spLocks noGrp="1"/>
          </p:cNvSpPr>
          <p:nvPr>
            <p:ph type="body" sz="quarter" idx="38" hasCustomPrompt="1"/>
          </p:nvPr>
        </p:nvSpPr>
        <p:spPr>
          <a:xfrm>
            <a:off x="6446838" y="1219200"/>
            <a:ext cx="2239961" cy="3044184"/>
          </a:xfrm>
          <a:solidFill>
            <a:schemeClr val="accent1"/>
          </a:solidFill>
        </p:spPr>
        <p:txBody>
          <a:bodyPr lIns="137160" tIns="91440" rIns="137160" bIns="91440"/>
          <a:lstStyle>
            <a:lvl1pPr marL="0" indent="0">
              <a:lnSpc>
                <a:spcPct val="105000"/>
              </a:lnSpc>
              <a:spcBef>
                <a:spcPts val="200"/>
              </a:spcBef>
              <a:spcAft>
                <a:spcPts val="200"/>
              </a:spcAft>
              <a:buNone/>
              <a:defRPr sz="900" b="0">
                <a:solidFill>
                  <a:schemeClr val="bg1"/>
                </a:solidFill>
              </a:defRPr>
            </a:lvl1pPr>
            <a:lvl2pPr marL="114300" indent="-114300">
              <a:lnSpc>
                <a:spcPct val="105000"/>
              </a:lnSpc>
              <a:buFont typeface="Arial" pitchFamily="34" charset="0"/>
              <a:buChar char="•"/>
              <a:defRPr sz="900">
                <a:solidFill>
                  <a:schemeClr val="bg1"/>
                </a:solidFill>
              </a:defRPr>
            </a:lvl2pPr>
            <a:lvl3pPr marL="288925" indent="-114300">
              <a:lnSpc>
                <a:spcPct val="105000"/>
              </a:lnSpc>
              <a:defRPr sz="900">
                <a:solidFill>
                  <a:schemeClr val="bg1"/>
                </a:solidFill>
              </a:defRPr>
            </a:lvl3pPr>
            <a:lvl4pPr marL="457200" indent="-114300">
              <a:lnSpc>
                <a:spcPct val="105000"/>
              </a:lnSpc>
              <a:defRPr sz="900">
                <a:solidFill>
                  <a:schemeClr val="bg1"/>
                </a:solidFill>
              </a:defRPr>
            </a:lvl4pPr>
            <a:lvl5pPr marL="631825" indent="-114300">
              <a:lnSpc>
                <a:spcPct val="105000"/>
              </a:lnSpc>
              <a:defRPr sz="90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00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t>11/10/2012</a:t>
            </a:fld>
            <a:endParaRPr lang="en-US" dirty="0"/>
          </a:p>
        </p:txBody>
      </p:sp>
      <p:sp>
        <p:nvSpPr>
          <p:cNvPr id="9" name="Footer Placeholder 8"/>
          <p:cNvSpPr>
            <a:spLocks noGrp="1"/>
          </p:cNvSpPr>
          <p:nvPr>
            <p:ph type="ftr" sz="quarter" idx="19"/>
          </p:nvPr>
        </p:nvSpPr>
        <p:spPr/>
        <p:txBody>
          <a:bodyPr/>
          <a:lstStyle/>
          <a:p>
            <a:r>
              <a:rPr lang="en-US" smtClean="0"/>
              <a:t>Microsoft confidential</a:t>
            </a:r>
            <a:endParaRPr lang="en-US" dirty="0"/>
          </a:p>
        </p:txBody>
      </p:sp>
      <p:sp>
        <p:nvSpPr>
          <p:cNvPr id="10" name="Slide Number Placeholder 9"/>
          <p:cNvSpPr>
            <a:spLocks noGrp="1"/>
          </p:cNvSpPr>
          <p:nvPr>
            <p:ph type="sldNum" sz="quarter" idx="20"/>
          </p:nvPr>
        </p:nvSpPr>
        <p:spPr/>
        <p:txBody>
          <a:bodyPr/>
          <a:lstStyle/>
          <a:p>
            <a:fld id="{B6F15528-21DE-4FAA-801E-634DDDAF4B2B}" type="slidenum">
              <a:rPr lang="en-US" smtClean="0"/>
              <a:pPr/>
              <a:t>‹#›</a:t>
            </a:fld>
            <a:endParaRPr lang="en-US" dirty="0"/>
          </a:p>
        </p:txBody>
      </p:sp>
      <p:sp>
        <p:nvSpPr>
          <p:cNvPr id="11" name="Title 10"/>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Tree>
    <p:extLst>
      <p:ext uri="{BB962C8B-B14F-4D97-AF65-F5344CB8AC3E}">
        <p14:creationId xmlns:p14="http://schemas.microsoft.com/office/powerpoint/2010/main" val="17920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Graphics">
    <p:spTree>
      <p:nvGrpSpPr>
        <p:cNvPr id="1" name=""/>
        <p:cNvGrpSpPr/>
        <p:nvPr/>
      </p:nvGrpSpPr>
      <p:grpSpPr>
        <a:xfrm>
          <a:off x="0" y="0"/>
          <a:ext cx="0" cy="0"/>
          <a:chOff x="0" y="0"/>
          <a:chExt cx="0" cy="0"/>
        </a:xfrm>
      </p:grpSpPr>
      <p:sp>
        <p:nvSpPr>
          <p:cNvPr id="8" name="Date Placeholder 7"/>
          <p:cNvSpPr>
            <a:spLocks noGrp="1"/>
          </p:cNvSpPr>
          <p:nvPr>
            <p:ph type="dt" sz="half" idx="27"/>
          </p:nvPr>
        </p:nvSpPr>
        <p:spPr/>
        <p:txBody>
          <a:bodyPr/>
          <a:lstStyle/>
          <a:p>
            <a:fld id="{B4E39EC3-634A-464F-A373-6B000589DEC7}" type="datetime1">
              <a:rPr lang="en-US" smtClean="0"/>
              <a:t>11/10/2012</a:t>
            </a:fld>
            <a:endParaRPr lang="en-US" dirty="0"/>
          </a:p>
        </p:txBody>
      </p:sp>
      <p:sp>
        <p:nvSpPr>
          <p:cNvPr id="9" name="Footer Placeholder 8"/>
          <p:cNvSpPr>
            <a:spLocks noGrp="1"/>
          </p:cNvSpPr>
          <p:nvPr>
            <p:ph type="ftr" sz="quarter" idx="28"/>
          </p:nvPr>
        </p:nvSpPr>
        <p:spPr/>
        <p:txBody>
          <a:bodyPr/>
          <a:lstStyle/>
          <a:p>
            <a:r>
              <a:rPr lang="en-US" smtClean="0"/>
              <a:t>Microsoft confidential</a:t>
            </a:r>
            <a:endParaRPr lang="en-US" dirty="0"/>
          </a:p>
        </p:txBody>
      </p:sp>
      <p:sp>
        <p:nvSpPr>
          <p:cNvPr id="20" name="Slide Number Placeholder 19"/>
          <p:cNvSpPr>
            <a:spLocks noGrp="1"/>
          </p:cNvSpPr>
          <p:nvPr>
            <p:ph type="sldNum" sz="quarter" idx="29"/>
          </p:nvPr>
        </p:nvSpPr>
        <p:spPr/>
        <p:txBody>
          <a:bodyPr/>
          <a:lstStyle/>
          <a:p>
            <a:fld id="{B6F15528-21DE-4FAA-801E-634DDDAF4B2B}" type="slidenum">
              <a:rPr lang="en-US" smtClean="0"/>
              <a:pPr/>
              <a:t>‹#›</a:t>
            </a:fld>
            <a:endParaRPr lang="en-US" dirty="0"/>
          </a:p>
        </p:txBody>
      </p:sp>
      <p:sp>
        <p:nvSpPr>
          <p:cNvPr id="22" name="Content Placeholder 9"/>
          <p:cNvSpPr>
            <a:spLocks noGrp="1"/>
          </p:cNvSpPr>
          <p:nvPr>
            <p:ph sz="quarter" idx="18" hasCustomPrompt="1"/>
          </p:nvPr>
        </p:nvSpPr>
        <p:spPr>
          <a:xfrm>
            <a:off x="457200" y="466726"/>
            <a:ext cx="3433763" cy="4033838"/>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3" name="Content Placeholder 9"/>
          <p:cNvSpPr>
            <a:spLocks noGrp="1"/>
          </p:cNvSpPr>
          <p:nvPr>
            <p:ph sz="quarter" idx="30" hasCustomPrompt="1"/>
          </p:nvPr>
        </p:nvSpPr>
        <p:spPr>
          <a:xfrm>
            <a:off x="4051301" y="466726"/>
            <a:ext cx="2243138" cy="1363662"/>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4" name="Content Placeholder 9"/>
          <p:cNvSpPr>
            <a:spLocks noGrp="1"/>
          </p:cNvSpPr>
          <p:nvPr>
            <p:ph sz="quarter" idx="31" hasCustomPrompt="1"/>
          </p:nvPr>
        </p:nvSpPr>
        <p:spPr>
          <a:xfrm>
            <a:off x="6443662" y="466726"/>
            <a:ext cx="2243138" cy="1363662"/>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6" name="Content Placeholder 9"/>
          <p:cNvSpPr>
            <a:spLocks noGrp="1"/>
          </p:cNvSpPr>
          <p:nvPr>
            <p:ph sz="quarter" idx="32" hasCustomPrompt="1"/>
          </p:nvPr>
        </p:nvSpPr>
        <p:spPr>
          <a:xfrm>
            <a:off x="4051300" y="1985836"/>
            <a:ext cx="4635500" cy="2514728"/>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181137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userDrawn="1"/>
        </p:nvSpPr>
        <p:spPr>
          <a:xfrm>
            <a:off x="7435851"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95" name="Rectangle 94"/>
          <p:cNvSpPr/>
          <p:nvPr userDrawn="1"/>
        </p:nvSpPr>
        <p:spPr>
          <a:xfrm>
            <a:off x="8304213"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77" name="Picture Placeholder 9"/>
          <p:cNvSpPr>
            <a:spLocks noGrp="1"/>
          </p:cNvSpPr>
          <p:nvPr>
            <p:ph type="pic" sz="quarter" idx="19" hasCustomPrompt="1"/>
          </p:nvPr>
        </p:nvSpPr>
        <p:spPr>
          <a:xfrm>
            <a:off x="5699126" y="1335088"/>
            <a:ext cx="1616075" cy="1607820"/>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063558"/>
            <a:ext cx="3352801" cy="1610592"/>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2579732"/>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6" name="Rectangle 5"/>
          <p:cNvSpPr/>
          <p:nvPr userDrawn="1"/>
        </p:nvSpPr>
        <p:spPr>
          <a:xfrm>
            <a:off x="7435850" y="4787177"/>
            <a:ext cx="1616076"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2" name="Rectangle 51"/>
          <p:cNvSpPr/>
          <p:nvPr userDrawn="1"/>
        </p:nvSpPr>
        <p:spPr>
          <a:xfrm>
            <a:off x="5699125" y="4787177"/>
            <a:ext cx="1616076"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3" name="Rectangle 52"/>
          <p:cNvSpPr/>
          <p:nvPr userDrawn="1"/>
        </p:nvSpPr>
        <p:spPr>
          <a:xfrm>
            <a:off x="7435851" y="1335088"/>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5" name="Rectangle 54"/>
          <p:cNvSpPr/>
          <p:nvPr userDrawn="1"/>
        </p:nvSpPr>
        <p:spPr>
          <a:xfrm>
            <a:off x="8304213" y="1335088"/>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8" name="Rectangle 57"/>
          <p:cNvSpPr/>
          <p:nvPr userDrawn="1"/>
        </p:nvSpPr>
        <p:spPr>
          <a:xfrm>
            <a:off x="5699126"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9" name="Rectangle 58"/>
          <p:cNvSpPr/>
          <p:nvPr userDrawn="1"/>
        </p:nvSpPr>
        <p:spPr>
          <a:xfrm>
            <a:off x="6567487"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80" name="Rectangle 79"/>
          <p:cNvSpPr/>
          <p:nvPr userDrawn="1"/>
        </p:nvSpPr>
        <p:spPr>
          <a:xfrm>
            <a:off x="7435851"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81" name="Rectangle 80"/>
          <p:cNvSpPr/>
          <p:nvPr userDrawn="1"/>
        </p:nvSpPr>
        <p:spPr>
          <a:xfrm>
            <a:off x="8304213" y="46672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82" name="Freeform 95"/>
          <p:cNvSpPr>
            <a:spLocks/>
          </p:cNvSpPr>
          <p:nvPr userDrawn="1"/>
        </p:nvSpPr>
        <p:spPr bwMode="black">
          <a:xfrm>
            <a:off x="6778434" y="677673"/>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Freeform 81"/>
          <p:cNvSpPr>
            <a:spLocks noEditPoints="1"/>
          </p:cNvSpPr>
          <p:nvPr userDrawn="1"/>
        </p:nvSpPr>
        <p:spPr bwMode="black">
          <a:xfrm>
            <a:off x="8492302" y="696761"/>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4" name="Freeform 116"/>
          <p:cNvSpPr>
            <a:spLocks noEditPoints="1"/>
          </p:cNvSpPr>
          <p:nvPr userDrawn="1"/>
        </p:nvSpPr>
        <p:spPr bwMode="black">
          <a:xfrm>
            <a:off x="7631430" y="698261"/>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5" name="Freeform 12"/>
          <p:cNvSpPr>
            <a:spLocks noChangeAspect="1"/>
          </p:cNvSpPr>
          <p:nvPr userDrawn="1"/>
        </p:nvSpPr>
        <p:spPr bwMode="black">
          <a:xfrm>
            <a:off x="5936301" y="65071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86" name="Freeform 104"/>
          <p:cNvSpPr>
            <a:spLocks noEditPoints="1"/>
          </p:cNvSpPr>
          <p:nvPr userDrawn="1"/>
        </p:nvSpPr>
        <p:spPr bwMode="black">
          <a:xfrm>
            <a:off x="7610172" y="2377771"/>
            <a:ext cx="399071" cy="399071"/>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7" name="Freeform 108"/>
          <p:cNvSpPr>
            <a:spLocks noEditPoints="1"/>
          </p:cNvSpPr>
          <p:nvPr userDrawn="1"/>
        </p:nvSpPr>
        <p:spPr bwMode="black">
          <a:xfrm>
            <a:off x="8505785" y="1515688"/>
            <a:ext cx="344568" cy="386512"/>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8" name="Freeform 166"/>
          <p:cNvSpPr>
            <a:spLocks noEditPoints="1"/>
          </p:cNvSpPr>
          <p:nvPr userDrawn="1"/>
        </p:nvSpPr>
        <p:spPr bwMode="black">
          <a:xfrm>
            <a:off x="7610172" y="1515688"/>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6" name="Group 95"/>
          <p:cNvGrpSpPr/>
          <p:nvPr userDrawn="1"/>
        </p:nvGrpSpPr>
        <p:grpSpPr>
          <a:xfrm>
            <a:off x="8462414" y="2451927"/>
            <a:ext cx="431310" cy="234248"/>
            <a:chOff x="1506537" y="2403476"/>
            <a:chExt cx="4492626" cy="2439987"/>
          </a:xfrm>
        </p:grpSpPr>
        <p:sp>
          <p:nvSpPr>
            <p:cNvPr id="97"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8171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Graphics">
    <p:spTree>
      <p:nvGrpSpPr>
        <p:cNvPr id="1" name=""/>
        <p:cNvGrpSpPr/>
        <p:nvPr/>
      </p:nvGrpSpPr>
      <p:grpSpPr>
        <a:xfrm>
          <a:off x="0" y="0"/>
          <a:ext cx="0" cy="0"/>
          <a:chOff x="0" y="0"/>
          <a:chExt cx="0" cy="0"/>
        </a:xfrm>
      </p:grpSpPr>
      <p:sp>
        <p:nvSpPr>
          <p:cNvPr id="8" name="Date Placeholder 7"/>
          <p:cNvSpPr>
            <a:spLocks noGrp="1"/>
          </p:cNvSpPr>
          <p:nvPr>
            <p:ph type="dt" sz="half" idx="26"/>
          </p:nvPr>
        </p:nvSpPr>
        <p:spPr/>
        <p:txBody>
          <a:bodyPr/>
          <a:lstStyle/>
          <a:p>
            <a:fld id="{C6E05236-6230-454E-916E-90E0BFB81E08}" type="datetime1">
              <a:rPr lang="en-US" smtClean="0"/>
              <a:t>11/10/2012</a:t>
            </a:fld>
            <a:endParaRPr lang="en-US" dirty="0"/>
          </a:p>
        </p:txBody>
      </p:sp>
      <p:sp>
        <p:nvSpPr>
          <p:cNvPr id="9" name="Footer Placeholder 8"/>
          <p:cNvSpPr>
            <a:spLocks noGrp="1"/>
          </p:cNvSpPr>
          <p:nvPr>
            <p:ph type="ftr" sz="quarter" idx="27"/>
          </p:nvPr>
        </p:nvSpPr>
        <p:spPr/>
        <p:txBody>
          <a:bodyPr/>
          <a:lstStyle/>
          <a:p>
            <a:r>
              <a:rPr lang="en-US" smtClean="0"/>
              <a:t>Microsoft confidential</a:t>
            </a:r>
            <a:endParaRPr lang="en-US" dirty="0"/>
          </a:p>
        </p:txBody>
      </p:sp>
      <p:sp>
        <p:nvSpPr>
          <p:cNvPr id="22" name="Slide Number Placeholder 21"/>
          <p:cNvSpPr>
            <a:spLocks noGrp="1"/>
          </p:cNvSpPr>
          <p:nvPr>
            <p:ph type="sldNum" sz="quarter" idx="28"/>
          </p:nvPr>
        </p:nvSpPr>
        <p:spPr/>
        <p:txBody>
          <a:bodyPr/>
          <a:lstStyle/>
          <a:p>
            <a:fld id="{B6F15528-21DE-4FAA-801E-634DDDAF4B2B}" type="slidenum">
              <a:rPr lang="en-US" smtClean="0"/>
              <a:pPr/>
              <a:t>‹#›</a:t>
            </a:fld>
            <a:endParaRPr lang="en-US" dirty="0"/>
          </a:p>
        </p:txBody>
      </p:sp>
      <p:sp>
        <p:nvSpPr>
          <p:cNvPr id="24" name="Content Placeholder 9"/>
          <p:cNvSpPr>
            <a:spLocks noGrp="1"/>
          </p:cNvSpPr>
          <p:nvPr>
            <p:ph sz="quarter" idx="18" hasCustomPrompt="1"/>
          </p:nvPr>
        </p:nvSpPr>
        <p:spPr>
          <a:xfrm>
            <a:off x="457200" y="466726"/>
            <a:ext cx="4633913" cy="4033838"/>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
        <p:nvSpPr>
          <p:cNvPr id="25" name="Content Placeholder 9"/>
          <p:cNvSpPr>
            <a:spLocks noGrp="1"/>
          </p:cNvSpPr>
          <p:nvPr>
            <p:ph sz="quarter" idx="29" hasCustomPrompt="1"/>
          </p:nvPr>
        </p:nvSpPr>
        <p:spPr>
          <a:xfrm>
            <a:off x="5249863" y="466726"/>
            <a:ext cx="1044575" cy="1206500"/>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6" name="Content Placeholder 9"/>
          <p:cNvSpPr>
            <a:spLocks noGrp="1"/>
          </p:cNvSpPr>
          <p:nvPr>
            <p:ph sz="quarter" idx="30" hasCustomPrompt="1"/>
          </p:nvPr>
        </p:nvSpPr>
        <p:spPr>
          <a:xfrm>
            <a:off x="6446044" y="466726"/>
            <a:ext cx="1044575" cy="1206500"/>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7" name="Content Placeholder 9"/>
          <p:cNvSpPr>
            <a:spLocks noGrp="1"/>
          </p:cNvSpPr>
          <p:nvPr>
            <p:ph sz="quarter" idx="31" hasCustomPrompt="1"/>
          </p:nvPr>
        </p:nvSpPr>
        <p:spPr>
          <a:xfrm>
            <a:off x="7642225" y="466726"/>
            <a:ext cx="1044575" cy="1206500"/>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a:t>
            </a:r>
            <a:br>
              <a:rPr lang="en-US" dirty="0" smtClean="0"/>
            </a:br>
            <a:r>
              <a:rPr lang="en-US" dirty="0" smtClean="0"/>
              <a:t>place graphic/</a:t>
            </a:r>
            <a:br>
              <a:rPr lang="en-US" dirty="0" smtClean="0"/>
            </a:br>
            <a:r>
              <a:rPr lang="en-US" dirty="0" smtClean="0"/>
              <a:t>photo</a:t>
            </a:r>
            <a:endParaRPr lang="en-US" dirty="0"/>
          </a:p>
        </p:txBody>
      </p:sp>
      <p:sp>
        <p:nvSpPr>
          <p:cNvPr id="28" name="Content Placeholder 9"/>
          <p:cNvSpPr>
            <a:spLocks noGrp="1"/>
          </p:cNvSpPr>
          <p:nvPr>
            <p:ph sz="quarter" idx="32" hasCustomPrompt="1"/>
          </p:nvPr>
        </p:nvSpPr>
        <p:spPr>
          <a:xfrm>
            <a:off x="5249863" y="1830388"/>
            <a:ext cx="3436937" cy="2670175"/>
          </a:xfrm>
          <a:solidFill>
            <a:schemeClr val="accent3"/>
          </a:solidFill>
        </p:spPr>
        <p:txBody>
          <a:bodyPr anchor="ctr" anchorCtr="0">
            <a:normAutofit/>
          </a:bodyPr>
          <a:lstStyle>
            <a:lvl1pPr marL="0" indent="0" algn="ctr">
              <a:buNone/>
              <a:defRPr sz="1400">
                <a:solidFill>
                  <a:schemeClr val="tx2"/>
                </a:solidFill>
              </a:defRPr>
            </a:lvl1pPr>
          </a:lstStyle>
          <a:p>
            <a:pPr lvl="0"/>
            <a:r>
              <a:rPr lang="en-US" dirty="0" smtClean="0"/>
              <a:t>Click to place graphic/photo</a:t>
            </a:r>
            <a:endParaRPr lang="en-US" dirty="0"/>
          </a:p>
        </p:txBody>
      </p:sp>
    </p:spTree>
    <p:extLst>
      <p:ext uri="{BB962C8B-B14F-4D97-AF65-F5344CB8AC3E}">
        <p14:creationId xmlns:p14="http://schemas.microsoft.com/office/powerpoint/2010/main" val="416847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8905B7-0AF8-4311-A816-0736BC558407}" type="datetime1">
              <a:rPr lang="en-US" smtClean="0"/>
              <a:t>11/10/2012</a:t>
            </a:fld>
            <a:endParaRPr lang="en-US" dirty="0"/>
          </a:p>
        </p:txBody>
      </p:sp>
      <p:sp>
        <p:nvSpPr>
          <p:cNvPr id="6" name="Footer Placeholder 5"/>
          <p:cNvSpPr>
            <a:spLocks noGrp="1"/>
          </p:cNvSpPr>
          <p:nvPr>
            <p:ph type="ftr" sz="quarter" idx="11"/>
          </p:nvPr>
        </p:nvSpPr>
        <p:spPr/>
        <p:txBody>
          <a:bodyPr/>
          <a:lstStyle/>
          <a:p>
            <a:r>
              <a:rPr lang="en-US" smtClean="0"/>
              <a:t>Microsoft confidential</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79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44" name="Title 43"/>
          <p:cNvSpPr>
            <a:spLocks noGrp="1"/>
          </p:cNvSpPr>
          <p:nvPr>
            <p:ph type="title" hasCustomPrompt="1"/>
          </p:nvPr>
        </p:nvSpPr>
        <p:spPr>
          <a:xfrm>
            <a:off x="457200" y="401955"/>
            <a:ext cx="8229600" cy="360548"/>
          </a:xfrm>
        </p:spPr>
        <p:txBody>
          <a:bodyPr/>
          <a:lstStyle>
            <a:lvl1pPr>
              <a:defRPr>
                <a:solidFill>
                  <a:schemeClr val="tx1"/>
                </a:solidFill>
              </a:defRPr>
            </a:lvl1pPr>
          </a:lstStyle>
          <a:p>
            <a:r>
              <a:rPr lang="en-US" dirty="0" smtClean="0"/>
              <a:t>Click to edit title</a:t>
            </a:r>
            <a:endParaRPr lang="en-US" dirty="0"/>
          </a:p>
        </p:txBody>
      </p:sp>
      <p:sp>
        <p:nvSpPr>
          <p:cNvPr id="50"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grpSp>
        <p:nvGrpSpPr>
          <p:cNvPr id="56" name="Group 55"/>
          <p:cNvGrpSpPr/>
          <p:nvPr userDrawn="1"/>
        </p:nvGrpSpPr>
        <p:grpSpPr>
          <a:xfrm>
            <a:off x="7835582" y="4778737"/>
            <a:ext cx="851218" cy="115811"/>
            <a:chOff x="464820" y="471850"/>
            <a:chExt cx="2499360" cy="340045"/>
          </a:xfrm>
          <a:solidFill>
            <a:schemeClr val="tx1"/>
          </a:solidFill>
        </p:grpSpPr>
        <p:sp>
          <p:nvSpPr>
            <p:cNvPr id="57"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3"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4"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5"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6"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7"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8"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9"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70"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71"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4" name="Text Placeholder 2"/>
          <p:cNvSpPr>
            <a:spLocks noGrp="1"/>
          </p:cNvSpPr>
          <p:nvPr>
            <p:ph type="body" sz="quarter" idx="22" hasCustomPrompt="1"/>
          </p:nvPr>
        </p:nvSpPr>
        <p:spPr>
          <a:xfrm>
            <a:off x="457200" y="1768475"/>
            <a:ext cx="2241550" cy="2732087"/>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5" name="Text Placeholder 2"/>
          <p:cNvSpPr>
            <a:spLocks noGrp="1"/>
          </p:cNvSpPr>
          <p:nvPr>
            <p:ph type="body" sz="quarter" idx="23" hasCustomPrompt="1"/>
          </p:nvPr>
        </p:nvSpPr>
        <p:spPr>
          <a:xfrm>
            <a:off x="4054475" y="1768475"/>
            <a:ext cx="4632325" cy="386469"/>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endParaRPr lang="en-US" dirty="0"/>
          </a:p>
        </p:txBody>
      </p:sp>
      <p:sp>
        <p:nvSpPr>
          <p:cNvPr id="76" name="Text Placeholder 2"/>
          <p:cNvSpPr>
            <a:spLocks noGrp="1"/>
          </p:cNvSpPr>
          <p:nvPr>
            <p:ph type="body" sz="quarter" idx="24" hasCustomPrompt="1"/>
          </p:nvPr>
        </p:nvSpPr>
        <p:spPr>
          <a:xfrm>
            <a:off x="4054475" y="2154944"/>
            <a:ext cx="4632325" cy="2345619"/>
          </a:xfrm>
        </p:spPr>
        <p:txBody>
          <a:bodyPr/>
          <a:lstStyle>
            <a:lvl1pPr marL="0" indent="0">
              <a:lnSpc>
                <a:spcPct val="125000"/>
              </a:lnSpc>
              <a:spcBef>
                <a:spcPts val="0"/>
              </a:spcBef>
              <a:buNone/>
              <a:defRPr sz="1200">
                <a:solidFill>
                  <a:schemeClr val="tx1"/>
                </a:solidFill>
              </a:defRPr>
            </a:lvl1pPr>
            <a:lvl2pPr marL="285750" indent="-114300">
              <a:buFont typeface="Arial" pitchFamily="34" charset="0"/>
              <a:buChar char="•"/>
              <a:defRPr sz="1200"/>
            </a:lvl2pPr>
            <a:lvl3pPr marL="457200" indent="-114300">
              <a:defRPr sz="1200"/>
            </a:lvl3pPr>
            <a:lvl4pPr marL="631825" indent="-114300">
              <a:defRPr sz="1200"/>
            </a:lvl4pPr>
            <a:lvl5pPr marL="800100" indent="-114300">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23314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cial Content">
    <p:bg>
      <p:bgPr>
        <a:solidFill>
          <a:schemeClr val="accent1"/>
        </a:solidFill>
        <a:effectLst/>
      </p:bgPr>
    </p:bg>
    <p:spTree>
      <p:nvGrpSpPr>
        <p:cNvPr id="1" name=""/>
        <p:cNvGrpSpPr/>
        <p:nvPr/>
      </p:nvGrpSpPr>
      <p:grpSpPr>
        <a:xfrm>
          <a:off x="0" y="0"/>
          <a:ext cx="0" cy="0"/>
          <a:chOff x="0" y="0"/>
          <a:chExt cx="0" cy="0"/>
        </a:xfrm>
      </p:grpSpPr>
      <p:sp>
        <p:nvSpPr>
          <p:cNvPr id="28"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grpSp>
        <p:nvGrpSpPr>
          <p:cNvPr id="35" name="Group 34"/>
          <p:cNvGrpSpPr/>
          <p:nvPr userDrawn="1"/>
        </p:nvGrpSpPr>
        <p:grpSpPr>
          <a:xfrm>
            <a:off x="7835582" y="4778737"/>
            <a:ext cx="851218" cy="115811"/>
            <a:chOff x="464820" y="471850"/>
            <a:chExt cx="2499360" cy="340045"/>
          </a:xfrm>
          <a:solidFill>
            <a:schemeClr val="tx1"/>
          </a:solidFill>
        </p:grpSpPr>
        <p:sp>
          <p:nvSpPr>
            <p:cNvPr id="38"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9"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0"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1"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2"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3"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4"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5"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6"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7"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0"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1"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2"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33" name="Title 32"/>
          <p:cNvSpPr>
            <a:spLocks noGrp="1"/>
          </p:cNvSpPr>
          <p:nvPr>
            <p:ph type="title" hasCustomPrompt="1"/>
          </p:nvPr>
        </p:nvSpPr>
        <p:spPr>
          <a:xfrm>
            <a:off x="457200" y="401955"/>
            <a:ext cx="8229600" cy="360548"/>
          </a:xfrm>
        </p:spPr>
        <p:txBody>
          <a:bodyPr/>
          <a:lstStyle>
            <a:lvl1pPr>
              <a:defRPr>
                <a:solidFill>
                  <a:schemeClr val="tx1"/>
                </a:solidFill>
              </a:defRPr>
            </a:lvl1pPr>
          </a:lstStyle>
          <a:p>
            <a:r>
              <a:rPr lang="en-US" dirty="0" smtClean="0"/>
              <a:t>Click to edit title</a:t>
            </a:r>
            <a:endParaRPr lang="en-US" dirty="0"/>
          </a:p>
        </p:txBody>
      </p:sp>
      <p:sp>
        <p:nvSpPr>
          <p:cNvPr id="53" name="Text Placeholder 2"/>
          <p:cNvSpPr>
            <a:spLocks noGrp="1"/>
          </p:cNvSpPr>
          <p:nvPr>
            <p:ph type="body" sz="quarter" idx="21" hasCustomPrompt="1"/>
          </p:nvPr>
        </p:nvSpPr>
        <p:spPr>
          <a:xfrm>
            <a:off x="457200" y="1768475"/>
            <a:ext cx="8229600" cy="2732087"/>
          </a:xfrm>
        </p:spPr>
        <p:txBody>
          <a:bodyPr/>
          <a:lstStyle>
            <a:lvl1pPr marL="0" indent="0">
              <a:lnSpc>
                <a:spcPct val="105000"/>
              </a:lnSpc>
              <a:buNone/>
              <a:defRPr sz="2400">
                <a:solidFill>
                  <a:schemeClr val="tx1"/>
                </a:solidFill>
              </a:defRPr>
            </a:lvl1pPr>
            <a:lvl2pPr marL="0" indent="0">
              <a:buNone/>
              <a:defRPr/>
            </a:lvl2pPr>
            <a:lvl3pPr marL="285750" indent="-114300">
              <a:defRPr/>
            </a:lvl3pPr>
            <a:lvl4pPr marL="460375" indent="-114300">
              <a:defRPr/>
            </a:lvl4pPr>
            <a:lvl5pPr marL="62865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1218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457199" y="1767840"/>
            <a:ext cx="2242186" cy="360548"/>
          </a:xfrm>
        </p:spPr>
        <p:txBody>
          <a:bodyPr/>
          <a:lstStyle>
            <a:lvl1pPr>
              <a:defRPr baseline="0">
                <a:solidFill>
                  <a:schemeClr val="tx1"/>
                </a:solidFill>
              </a:defRPr>
            </a:lvl1pPr>
          </a:lstStyle>
          <a:p>
            <a:r>
              <a:rPr lang="en-US" dirty="0" smtClean="0"/>
              <a:t>Click to edit title</a:t>
            </a:r>
            <a:endParaRPr lang="en-US" dirty="0"/>
          </a:p>
        </p:txBody>
      </p:sp>
      <p:grpSp>
        <p:nvGrpSpPr>
          <p:cNvPr id="33" name="Group 32"/>
          <p:cNvGrpSpPr/>
          <p:nvPr userDrawn="1"/>
        </p:nvGrpSpPr>
        <p:grpSpPr>
          <a:xfrm>
            <a:off x="7835582" y="4778737"/>
            <a:ext cx="851218" cy="115811"/>
            <a:chOff x="464820" y="471850"/>
            <a:chExt cx="2499360" cy="340045"/>
          </a:xfrm>
          <a:solidFill>
            <a:schemeClr val="tx1"/>
          </a:solidFill>
        </p:grpSpPr>
        <p:sp>
          <p:nvSpPr>
            <p:cNvPr id="34"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5"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6"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8"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9"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0"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1"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2"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3"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4"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5"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6"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7"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52" name="Text Placeholder 8"/>
          <p:cNvSpPr>
            <a:spLocks noGrp="1"/>
          </p:cNvSpPr>
          <p:nvPr>
            <p:ph type="body" sz="quarter" idx="22" hasCustomPrompt="1"/>
          </p:nvPr>
        </p:nvSpPr>
        <p:spPr>
          <a:xfrm>
            <a:off x="457199" y="400123"/>
            <a:ext cx="2236788" cy="207942"/>
          </a:xfrm>
        </p:spPr>
        <p:txBody>
          <a:bodyPr wrap="square">
            <a:spAutoFit/>
          </a:bodyPr>
          <a:lstStyle>
            <a:lvl1pPr marL="0" indent="0">
              <a:buNone/>
              <a:defRPr sz="1200" baseline="0">
                <a:solidFill>
                  <a:schemeClr val="tx1"/>
                </a:solidFill>
              </a:defRPr>
            </a:lvl1pPr>
            <a:lvl2pPr marL="174625"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section #</a:t>
            </a:r>
          </a:p>
        </p:txBody>
      </p:sp>
      <p:sp>
        <p:nvSpPr>
          <p:cNvPr id="54" name="Text Placeholder 21"/>
          <p:cNvSpPr>
            <a:spLocks noGrp="1"/>
          </p:cNvSpPr>
          <p:nvPr>
            <p:ph type="body" sz="quarter" idx="26" hasCustomPrompt="1"/>
          </p:nvPr>
        </p:nvSpPr>
        <p:spPr>
          <a:xfrm>
            <a:off x="4050823" y="1767840"/>
            <a:ext cx="3439001" cy="273272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9246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Photo Righ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457199" y="1767840"/>
            <a:ext cx="2242186" cy="360548"/>
          </a:xfrm>
        </p:spPr>
        <p:txBody>
          <a:bodyPr/>
          <a:lstStyle>
            <a:lvl1pPr>
              <a:defRPr>
                <a:solidFill>
                  <a:schemeClr val="tx1"/>
                </a:solidFill>
              </a:defRPr>
            </a:lvl1pPr>
          </a:lstStyle>
          <a:p>
            <a:r>
              <a:rPr lang="en-US" dirty="0" smtClean="0"/>
              <a:t>Click to edit title</a:t>
            </a:r>
            <a:endParaRPr lang="en-US" dirty="0"/>
          </a:p>
        </p:txBody>
      </p:sp>
      <p:sp>
        <p:nvSpPr>
          <p:cNvPr id="27" name="Picture Placeholder 9"/>
          <p:cNvSpPr>
            <a:spLocks noGrp="1"/>
          </p:cNvSpPr>
          <p:nvPr>
            <p:ph type="pic" sz="quarter" idx="18" hasCustomPrompt="1"/>
          </p:nvPr>
        </p:nvSpPr>
        <p:spPr>
          <a:xfrm>
            <a:off x="5248275" y="0"/>
            <a:ext cx="3895725"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grpSp>
        <p:nvGrpSpPr>
          <p:cNvPr id="32" name="Group 31"/>
          <p:cNvGrpSpPr/>
          <p:nvPr userDrawn="1"/>
        </p:nvGrpSpPr>
        <p:grpSpPr>
          <a:xfrm>
            <a:off x="7835582" y="4778737"/>
            <a:ext cx="851218" cy="115811"/>
            <a:chOff x="464820" y="471850"/>
            <a:chExt cx="2499360" cy="340045"/>
          </a:xfrm>
          <a:solidFill>
            <a:schemeClr val="tx1"/>
          </a:solidFill>
        </p:grpSpPr>
        <p:sp>
          <p:nvSpPr>
            <p:cNvPr id="33"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4"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5"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6"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8"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39"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0"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1"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2"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3"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4"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5"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6"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7"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49" name="Text Placeholder 8"/>
          <p:cNvSpPr>
            <a:spLocks noGrp="1"/>
          </p:cNvSpPr>
          <p:nvPr>
            <p:ph type="body" sz="quarter" idx="22" hasCustomPrompt="1"/>
          </p:nvPr>
        </p:nvSpPr>
        <p:spPr>
          <a:xfrm>
            <a:off x="457199" y="400123"/>
            <a:ext cx="2236788" cy="207942"/>
          </a:xfrm>
        </p:spPr>
        <p:txBody>
          <a:bodyPr wrap="square">
            <a:spAutoFit/>
          </a:bodyPr>
          <a:lstStyle>
            <a:lvl1pPr marL="0" indent="0">
              <a:buNone/>
              <a:defRPr sz="1200" baseline="0">
                <a:solidFill>
                  <a:schemeClr val="tx1"/>
                </a:solidFill>
              </a:defRPr>
            </a:lvl1pPr>
            <a:lvl2pPr marL="174625"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section #</a:t>
            </a:r>
          </a:p>
        </p:txBody>
      </p:sp>
    </p:spTree>
    <p:extLst>
      <p:ext uri="{BB962C8B-B14F-4D97-AF65-F5344CB8AC3E}">
        <p14:creationId xmlns:p14="http://schemas.microsoft.com/office/powerpoint/2010/main" val="223124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Photo Righ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5248275" y="0"/>
            <a:ext cx="3895725"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grpSp>
        <p:nvGrpSpPr>
          <p:cNvPr id="53" name="Group 52"/>
          <p:cNvGrpSpPr/>
          <p:nvPr userDrawn="1"/>
        </p:nvGrpSpPr>
        <p:grpSpPr>
          <a:xfrm>
            <a:off x="7835582" y="4778737"/>
            <a:ext cx="851218" cy="115811"/>
            <a:chOff x="464820" y="471850"/>
            <a:chExt cx="2499360" cy="340045"/>
          </a:xfrm>
          <a:solidFill>
            <a:schemeClr val="tx1"/>
          </a:solidFill>
        </p:grpSpPr>
        <p:sp>
          <p:nvSpPr>
            <p:cNvPr id="54"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5"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3"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4"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5"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6"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7"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8"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 name="Title 6"/>
          <p:cNvSpPr>
            <a:spLocks noGrp="1"/>
          </p:cNvSpPr>
          <p:nvPr>
            <p:ph type="title" hasCustomPrompt="1"/>
          </p:nvPr>
        </p:nvSpPr>
        <p:spPr>
          <a:xfrm>
            <a:off x="457200" y="401955"/>
            <a:ext cx="2242185" cy="360548"/>
          </a:xfrm>
        </p:spPr>
        <p:txBody>
          <a:bodyPr/>
          <a:lstStyle>
            <a:lvl1pPr>
              <a:defRPr>
                <a:solidFill>
                  <a:schemeClr val="tx1"/>
                </a:solidFill>
              </a:defRPr>
            </a:lvl1pPr>
          </a:lstStyle>
          <a:p>
            <a:r>
              <a:rPr lang="en-US" dirty="0" smtClean="0"/>
              <a:t>Click to edit title</a:t>
            </a:r>
            <a:endParaRPr lang="en-US" dirty="0"/>
          </a:p>
        </p:txBody>
      </p:sp>
      <p:sp>
        <p:nvSpPr>
          <p:cNvPr id="70" name="Text Placeholder 21"/>
          <p:cNvSpPr>
            <a:spLocks noGrp="1"/>
          </p:cNvSpPr>
          <p:nvPr>
            <p:ph type="body" sz="quarter" idx="26" hasCustomPrompt="1"/>
          </p:nvPr>
        </p:nvSpPr>
        <p:spPr>
          <a:xfrm>
            <a:off x="457201" y="1767840"/>
            <a:ext cx="2241549" cy="273272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3279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Photo Left">
    <p:bg>
      <p:bgPr>
        <a:solidFill>
          <a:schemeClr val="accent1"/>
        </a:solidFill>
        <a:effectLst/>
      </p:bgPr>
    </p:bg>
    <p:spTree>
      <p:nvGrpSpPr>
        <p:cNvPr id="1" name=""/>
        <p:cNvGrpSpPr/>
        <p:nvPr/>
      </p:nvGrpSpPr>
      <p:grpSpPr>
        <a:xfrm>
          <a:off x="0" y="0"/>
          <a:ext cx="0" cy="0"/>
          <a:chOff x="0" y="0"/>
          <a:chExt cx="0" cy="0"/>
        </a:xfrm>
      </p:grpSpPr>
      <p:sp>
        <p:nvSpPr>
          <p:cNvPr id="37" name="Title 36"/>
          <p:cNvSpPr>
            <a:spLocks noGrp="1"/>
          </p:cNvSpPr>
          <p:nvPr>
            <p:ph type="title" hasCustomPrompt="1"/>
          </p:nvPr>
        </p:nvSpPr>
        <p:spPr>
          <a:xfrm>
            <a:off x="5248276" y="1767840"/>
            <a:ext cx="2236788" cy="360548"/>
          </a:xfrm>
        </p:spPr>
        <p:txBody>
          <a:bodyPr/>
          <a:lstStyle>
            <a:lvl1pPr>
              <a:defRPr>
                <a:solidFill>
                  <a:schemeClr val="tx1"/>
                </a:solidFill>
              </a:defRPr>
            </a:lvl1pPr>
          </a:lstStyle>
          <a:p>
            <a:r>
              <a:rPr lang="en-US" dirty="0" smtClean="0"/>
              <a:t>Click to edit title</a:t>
            </a:r>
            <a:endParaRPr lang="en-US" dirty="0"/>
          </a:p>
        </p:txBody>
      </p:sp>
      <p:sp>
        <p:nvSpPr>
          <p:cNvPr id="30" name="Text Placeholder 8"/>
          <p:cNvSpPr>
            <a:spLocks noGrp="1"/>
          </p:cNvSpPr>
          <p:nvPr>
            <p:ph type="body" sz="quarter" idx="17" hasCustomPrompt="1"/>
          </p:nvPr>
        </p:nvSpPr>
        <p:spPr>
          <a:xfrm>
            <a:off x="5248276" y="400123"/>
            <a:ext cx="2236788" cy="207942"/>
          </a:xfrm>
        </p:spPr>
        <p:txBody>
          <a:bodyPr wrap="square">
            <a:spAutoFit/>
          </a:bodyPr>
          <a:lstStyle>
            <a:lvl1pPr marL="0" indent="0">
              <a:buNone/>
              <a:defRPr sz="1200" baseline="0">
                <a:solidFill>
                  <a:schemeClr val="tx1"/>
                </a:solidFill>
              </a:defRPr>
            </a:lvl1pPr>
            <a:lvl2pPr marL="174625"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section #</a:t>
            </a:r>
          </a:p>
        </p:txBody>
      </p:sp>
      <p:sp>
        <p:nvSpPr>
          <p:cNvPr id="27" name="Picture Placeholder 9"/>
          <p:cNvSpPr>
            <a:spLocks noGrp="1"/>
          </p:cNvSpPr>
          <p:nvPr>
            <p:ph type="pic" sz="quarter" idx="18" hasCustomPrompt="1"/>
          </p:nvPr>
        </p:nvSpPr>
        <p:spPr>
          <a:xfrm>
            <a:off x="0" y="0"/>
            <a:ext cx="5094923"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grpSp>
        <p:nvGrpSpPr>
          <p:cNvPr id="54" name="Group 53"/>
          <p:cNvGrpSpPr/>
          <p:nvPr userDrawn="1"/>
        </p:nvGrpSpPr>
        <p:grpSpPr>
          <a:xfrm>
            <a:off x="7835582" y="4778737"/>
            <a:ext cx="851218" cy="115811"/>
            <a:chOff x="464820" y="471850"/>
            <a:chExt cx="2499360" cy="340045"/>
          </a:xfrm>
          <a:solidFill>
            <a:schemeClr val="tx1"/>
          </a:solidFill>
        </p:grpSpPr>
        <p:sp>
          <p:nvSpPr>
            <p:cNvPr id="55"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3"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4"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5"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6"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7"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8"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9"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0" name="Text Placeholder 21"/>
          <p:cNvSpPr>
            <a:spLocks noGrp="1"/>
          </p:cNvSpPr>
          <p:nvPr>
            <p:ph type="body" sz="quarter" idx="26" hasCustomPrompt="1"/>
          </p:nvPr>
        </p:nvSpPr>
        <p:spPr>
          <a:xfrm>
            <a:off x="5248276" y="2819400"/>
            <a:ext cx="2241548" cy="168116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4881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Photo Left ALT">
    <p:bg>
      <p:bgPr>
        <a:solidFill>
          <a:schemeClr val="accent1"/>
        </a:solidFill>
        <a:effectLst/>
      </p:bgPr>
    </p:bg>
    <p:spTree>
      <p:nvGrpSpPr>
        <p:cNvPr id="1" name=""/>
        <p:cNvGrpSpPr/>
        <p:nvPr/>
      </p:nvGrpSpPr>
      <p:grpSpPr>
        <a:xfrm>
          <a:off x="0" y="0"/>
          <a:ext cx="0" cy="0"/>
          <a:chOff x="0" y="0"/>
          <a:chExt cx="0" cy="0"/>
        </a:xfrm>
      </p:grpSpPr>
      <p:sp>
        <p:nvSpPr>
          <p:cNvPr id="28" name="Picture Placeholder 9"/>
          <p:cNvSpPr>
            <a:spLocks noGrp="1"/>
          </p:cNvSpPr>
          <p:nvPr>
            <p:ph type="pic" sz="quarter" idx="17" hasCustomPrompt="1"/>
          </p:nvPr>
        </p:nvSpPr>
        <p:spPr>
          <a:xfrm>
            <a:off x="0" y="0"/>
            <a:ext cx="5094923" cy="514350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grpSp>
        <p:nvGrpSpPr>
          <p:cNvPr id="37" name="Group 36"/>
          <p:cNvGrpSpPr/>
          <p:nvPr userDrawn="1"/>
        </p:nvGrpSpPr>
        <p:grpSpPr>
          <a:xfrm>
            <a:off x="7835582" y="4778737"/>
            <a:ext cx="851218" cy="115811"/>
            <a:chOff x="464820" y="471850"/>
            <a:chExt cx="2499360" cy="340045"/>
          </a:xfrm>
          <a:solidFill>
            <a:schemeClr val="tx1"/>
          </a:solidFill>
        </p:grpSpPr>
        <p:sp>
          <p:nvSpPr>
            <p:cNvPr id="48"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0"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1"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2"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3"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4"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5"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2"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
        <p:nvSpPr>
          <p:cNvPr id="7" name="Title 6"/>
          <p:cNvSpPr>
            <a:spLocks noGrp="1"/>
          </p:cNvSpPr>
          <p:nvPr>
            <p:ph type="title" hasCustomPrompt="1"/>
          </p:nvPr>
        </p:nvSpPr>
        <p:spPr>
          <a:xfrm>
            <a:off x="5248274" y="401955"/>
            <a:ext cx="2242185" cy="360548"/>
          </a:xfrm>
        </p:spPr>
        <p:txBody>
          <a:bodyPr/>
          <a:lstStyle>
            <a:lvl1pPr>
              <a:defRPr>
                <a:solidFill>
                  <a:schemeClr val="tx1"/>
                </a:solidFill>
              </a:defRPr>
            </a:lvl1pPr>
          </a:lstStyle>
          <a:p>
            <a:r>
              <a:rPr lang="en-US" dirty="0" smtClean="0"/>
              <a:t>Click to edit title</a:t>
            </a:r>
            <a:endParaRPr lang="en-US" dirty="0"/>
          </a:p>
        </p:txBody>
      </p:sp>
      <p:sp>
        <p:nvSpPr>
          <p:cNvPr id="63" name="Text Placeholder 21"/>
          <p:cNvSpPr>
            <a:spLocks noGrp="1"/>
          </p:cNvSpPr>
          <p:nvPr>
            <p:ph type="body" sz="quarter" idx="26" hasCustomPrompt="1"/>
          </p:nvPr>
        </p:nvSpPr>
        <p:spPr>
          <a:xfrm>
            <a:off x="5243514" y="1767840"/>
            <a:ext cx="2241549" cy="2732723"/>
          </a:xfrm>
        </p:spPr>
        <p:txBody>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2716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19400"/>
            <a:ext cx="3428366" cy="360548"/>
          </a:xfrm>
        </p:spPr>
        <p:txBody>
          <a:bodyPr/>
          <a:lstStyle>
            <a:lvl1pPr>
              <a:defRPr baseline="0">
                <a:solidFill>
                  <a:schemeClr val="tx1"/>
                </a:solidFill>
              </a:defRPr>
            </a:lvl1pPr>
          </a:lstStyle>
          <a:p>
            <a:r>
              <a:rPr lang="en-US" dirty="0" smtClean="0"/>
              <a:t>Click to edit title</a:t>
            </a:r>
            <a:endParaRPr lang="en-US" dirty="0"/>
          </a:p>
        </p:txBody>
      </p:sp>
      <p:sp>
        <p:nvSpPr>
          <p:cNvPr id="28" name="Picture Placeholder 9"/>
          <p:cNvSpPr>
            <a:spLocks noGrp="1"/>
          </p:cNvSpPr>
          <p:nvPr>
            <p:ph type="pic" sz="quarter" idx="17" hasCustomPrompt="1"/>
          </p:nvPr>
        </p:nvSpPr>
        <p:spPr>
          <a:xfrm>
            <a:off x="795" y="0"/>
            <a:ext cx="9143206" cy="1821180"/>
          </a:xfrm>
          <a:solidFill>
            <a:schemeClr val="accent3"/>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personal photo</a:t>
            </a:r>
            <a:endParaRPr lang="en-US" dirty="0"/>
          </a:p>
        </p:txBody>
      </p:sp>
      <p:grpSp>
        <p:nvGrpSpPr>
          <p:cNvPr id="30" name="Group 29"/>
          <p:cNvGrpSpPr/>
          <p:nvPr userDrawn="1"/>
        </p:nvGrpSpPr>
        <p:grpSpPr>
          <a:xfrm>
            <a:off x="7835582" y="4778737"/>
            <a:ext cx="851218" cy="115811"/>
            <a:chOff x="464820" y="471850"/>
            <a:chExt cx="2499360" cy="340045"/>
          </a:xfrm>
          <a:solidFill>
            <a:schemeClr val="tx1"/>
          </a:solidFill>
        </p:grpSpPr>
        <p:sp>
          <p:nvSpPr>
            <p:cNvPr id="37"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8"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49"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0"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1"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2"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3"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4"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5"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6"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7"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8"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59"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0"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sp>
          <p:nvSpPr>
            <p:cNvPr id="61"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ct val="125000"/>
                </a:lnSpc>
              </a:pPr>
              <a:endParaRPr lang="en-US" spc="0" baseline="0">
                <a:solidFill>
                  <a:srgbClr val="FFFFFF"/>
                </a:solidFill>
              </a:endParaRPr>
            </a:p>
          </p:txBody>
        </p:sp>
      </p:grpSp>
    </p:spTree>
    <p:extLst>
      <p:ext uri="{BB962C8B-B14F-4D97-AF65-F5344CB8AC3E}">
        <p14:creationId xmlns:p14="http://schemas.microsoft.com/office/powerpoint/2010/main" val="4007882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3923666"/>
            <a:ext cx="3352801" cy="1219834"/>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5699125"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2" name="Rectangle 31"/>
          <p:cNvSpPr/>
          <p:nvPr userDrawn="1"/>
        </p:nvSpPr>
        <p:spPr>
          <a:xfrm>
            <a:off x="6567487"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3" name="Rectangle 32"/>
          <p:cNvSpPr/>
          <p:nvPr userDrawn="1"/>
        </p:nvSpPr>
        <p:spPr>
          <a:xfrm>
            <a:off x="5699125"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4" name="Rectangle 33"/>
          <p:cNvSpPr/>
          <p:nvPr userDrawn="1"/>
        </p:nvSpPr>
        <p:spPr>
          <a:xfrm>
            <a:off x="6567487"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7435851"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7" name="Rectangle 36"/>
          <p:cNvSpPr/>
          <p:nvPr userDrawn="1"/>
        </p:nvSpPr>
        <p:spPr>
          <a:xfrm>
            <a:off x="8304213" y="2195195"/>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8" name="Rectangle 37"/>
          <p:cNvSpPr/>
          <p:nvPr userDrawn="1"/>
        </p:nvSpPr>
        <p:spPr>
          <a:xfrm>
            <a:off x="7435851"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9" name="Rectangle 38"/>
          <p:cNvSpPr/>
          <p:nvPr userDrawn="1"/>
        </p:nvSpPr>
        <p:spPr>
          <a:xfrm>
            <a:off x="8304213" y="3063557"/>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1" name="Freeform 95"/>
          <p:cNvSpPr>
            <a:spLocks/>
          </p:cNvSpPr>
          <p:nvPr userDrawn="1"/>
        </p:nvSpPr>
        <p:spPr bwMode="black">
          <a:xfrm>
            <a:off x="5910072" y="3274505"/>
            <a:ext cx="325819" cy="32581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81"/>
          <p:cNvSpPr>
            <a:spLocks noEditPoints="1"/>
          </p:cNvSpPr>
          <p:nvPr userDrawn="1"/>
        </p:nvSpPr>
        <p:spPr bwMode="black">
          <a:xfrm>
            <a:off x="6755576" y="2425231"/>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16"/>
          <p:cNvSpPr>
            <a:spLocks noEditPoints="1"/>
          </p:cNvSpPr>
          <p:nvPr userDrawn="1"/>
        </p:nvSpPr>
        <p:spPr bwMode="black">
          <a:xfrm>
            <a:off x="7631430" y="2426731"/>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noChangeAspect="1"/>
          </p:cNvSpPr>
          <p:nvPr userDrawn="1"/>
        </p:nvSpPr>
        <p:spPr bwMode="black">
          <a:xfrm>
            <a:off x="5936301" y="2379181"/>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45" name="Freeform 104"/>
          <p:cNvSpPr>
            <a:spLocks noEditPoints="1"/>
          </p:cNvSpPr>
          <p:nvPr userDrawn="1"/>
        </p:nvSpPr>
        <p:spPr bwMode="black">
          <a:xfrm>
            <a:off x="7610172" y="3237878"/>
            <a:ext cx="399071" cy="399071"/>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08"/>
          <p:cNvSpPr>
            <a:spLocks noEditPoints="1"/>
          </p:cNvSpPr>
          <p:nvPr userDrawn="1"/>
        </p:nvSpPr>
        <p:spPr bwMode="black">
          <a:xfrm>
            <a:off x="6769059" y="3244157"/>
            <a:ext cx="344568" cy="386512"/>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166"/>
          <p:cNvSpPr>
            <a:spLocks noEditPoints="1"/>
          </p:cNvSpPr>
          <p:nvPr userDrawn="1"/>
        </p:nvSpPr>
        <p:spPr bwMode="black">
          <a:xfrm>
            <a:off x="8478534" y="2375795"/>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userDrawn="1"/>
        </p:nvGrpSpPr>
        <p:grpSpPr>
          <a:xfrm>
            <a:off x="8462414" y="3320289"/>
            <a:ext cx="431310" cy="234248"/>
            <a:chOff x="1506537" y="2403476"/>
            <a:chExt cx="4492626" cy="2439987"/>
          </a:xfrm>
        </p:grpSpPr>
        <p:sp>
          <p:nvSpPr>
            <p:cNvPr id="49" name="Rectangle 67"/>
            <p:cNvSpPr>
              <a:spLocks noChangeArrowheads="1"/>
            </p:cNvSpPr>
            <p:nvPr userDrawn="1"/>
          </p:nvSpPr>
          <p:spPr bwMode="auto">
            <a:xfrm>
              <a:off x="3038475" y="2403476"/>
              <a:ext cx="1698625" cy="18256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8"/>
            <p:cNvSpPr>
              <a:spLocks/>
            </p:cNvSpPr>
            <p:nvPr userDrawn="1"/>
          </p:nvSpPr>
          <p:spPr bwMode="auto">
            <a:xfrm>
              <a:off x="3082925" y="2752726"/>
              <a:ext cx="1609725" cy="2079625"/>
            </a:xfrm>
            <a:custGeom>
              <a:avLst/>
              <a:gdLst>
                <a:gd name="T0" fmla="*/ 0 w 1014"/>
                <a:gd name="T1" fmla="*/ 0 h 1310"/>
                <a:gd name="T2" fmla="*/ 1014 w 1014"/>
                <a:gd name="T3" fmla="*/ 0 h 1310"/>
                <a:gd name="T4" fmla="*/ 1014 w 1014"/>
                <a:gd name="T5" fmla="*/ 1310 h 1310"/>
                <a:gd name="T6" fmla="*/ 674 w 1014"/>
                <a:gd name="T7" fmla="*/ 1310 h 1310"/>
                <a:gd name="T8" fmla="*/ 674 w 1014"/>
                <a:gd name="T9" fmla="*/ 842 h 1310"/>
                <a:gd name="T10" fmla="*/ 342 w 1014"/>
                <a:gd name="T11" fmla="*/ 842 h 1310"/>
                <a:gd name="T12" fmla="*/ 342 w 1014"/>
                <a:gd name="T13" fmla="*/ 1310 h 1310"/>
                <a:gd name="T14" fmla="*/ 3 w 1014"/>
                <a:gd name="T15" fmla="*/ 1310 h 1310"/>
                <a:gd name="T16" fmla="*/ 3 w 1014"/>
                <a:gd name="T17" fmla="*/ 1048 h 1310"/>
                <a:gd name="T18" fmla="*/ 0 w 1014"/>
                <a:gd name="T19" fmla="*/ 1048 h 1310"/>
                <a:gd name="T20" fmla="*/ 0 w 1014"/>
                <a:gd name="T2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310">
                  <a:moveTo>
                    <a:pt x="0" y="0"/>
                  </a:moveTo>
                  <a:lnTo>
                    <a:pt x="1014" y="0"/>
                  </a:lnTo>
                  <a:lnTo>
                    <a:pt x="1014" y="1310"/>
                  </a:lnTo>
                  <a:lnTo>
                    <a:pt x="674" y="1310"/>
                  </a:lnTo>
                  <a:lnTo>
                    <a:pt x="674" y="842"/>
                  </a:lnTo>
                  <a:lnTo>
                    <a:pt x="342" y="842"/>
                  </a:lnTo>
                  <a:lnTo>
                    <a:pt x="342" y="1310"/>
                  </a:lnTo>
                  <a:lnTo>
                    <a:pt x="3" y="1310"/>
                  </a:lnTo>
                  <a:lnTo>
                    <a:pt x="3" y="1048"/>
                  </a:lnTo>
                  <a:lnTo>
                    <a:pt x="0" y="1048"/>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9"/>
            <p:cNvSpPr>
              <a:spLocks/>
            </p:cNvSpPr>
            <p:nvPr userDrawn="1"/>
          </p:nvSpPr>
          <p:spPr bwMode="auto">
            <a:xfrm>
              <a:off x="1790700" y="3540126"/>
              <a:ext cx="1117600" cy="1300163"/>
            </a:xfrm>
            <a:custGeom>
              <a:avLst/>
              <a:gdLst>
                <a:gd name="T0" fmla="*/ 377 w 704"/>
                <a:gd name="T1" fmla="*/ 0 h 819"/>
                <a:gd name="T2" fmla="*/ 704 w 704"/>
                <a:gd name="T3" fmla="*/ 235 h 819"/>
                <a:gd name="T4" fmla="*/ 704 w 704"/>
                <a:gd name="T5" fmla="*/ 819 h 819"/>
                <a:gd name="T6" fmla="*/ 485 w 704"/>
                <a:gd name="T7" fmla="*/ 819 h 819"/>
                <a:gd name="T8" fmla="*/ 485 w 704"/>
                <a:gd name="T9" fmla="*/ 461 h 819"/>
                <a:gd name="T10" fmla="*/ 235 w 704"/>
                <a:gd name="T11" fmla="*/ 461 h 819"/>
                <a:gd name="T12" fmla="*/ 235 w 704"/>
                <a:gd name="T13" fmla="*/ 819 h 819"/>
                <a:gd name="T14" fmla="*/ 0 w 704"/>
                <a:gd name="T15" fmla="*/ 819 h 819"/>
                <a:gd name="T16" fmla="*/ 0 w 704"/>
                <a:gd name="T17" fmla="*/ 271 h 819"/>
                <a:gd name="T18" fmla="*/ 377 w 704"/>
                <a:gd name="T1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819">
                  <a:moveTo>
                    <a:pt x="377" y="0"/>
                  </a:moveTo>
                  <a:lnTo>
                    <a:pt x="704" y="235"/>
                  </a:lnTo>
                  <a:lnTo>
                    <a:pt x="704" y="819"/>
                  </a:lnTo>
                  <a:lnTo>
                    <a:pt x="485" y="819"/>
                  </a:lnTo>
                  <a:lnTo>
                    <a:pt x="485" y="461"/>
                  </a:lnTo>
                  <a:lnTo>
                    <a:pt x="235" y="461"/>
                  </a:lnTo>
                  <a:lnTo>
                    <a:pt x="235" y="819"/>
                  </a:lnTo>
                  <a:lnTo>
                    <a:pt x="0" y="819"/>
                  </a:lnTo>
                  <a:lnTo>
                    <a:pt x="0" y="271"/>
                  </a:lnTo>
                  <a:lnTo>
                    <a:pt x="3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0"/>
            <p:cNvSpPr>
              <a:spLocks/>
            </p:cNvSpPr>
            <p:nvPr userDrawn="1"/>
          </p:nvSpPr>
          <p:spPr bwMode="auto">
            <a:xfrm>
              <a:off x="1506537" y="3111501"/>
              <a:ext cx="1401763" cy="749300"/>
            </a:xfrm>
            <a:custGeom>
              <a:avLst/>
              <a:gdLst>
                <a:gd name="T0" fmla="*/ 556 w 883"/>
                <a:gd name="T1" fmla="*/ 0 h 472"/>
                <a:gd name="T2" fmla="*/ 883 w 883"/>
                <a:gd name="T3" fmla="*/ 232 h 472"/>
                <a:gd name="T4" fmla="*/ 883 w 883"/>
                <a:gd name="T5" fmla="*/ 358 h 472"/>
                <a:gd name="T6" fmla="*/ 556 w 883"/>
                <a:gd name="T7" fmla="*/ 124 h 472"/>
                <a:gd name="T8" fmla="*/ 69 w 883"/>
                <a:gd name="T9" fmla="*/ 472 h 472"/>
                <a:gd name="T10" fmla="*/ 0 w 883"/>
                <a:gd name="T11" fmla="*/ 395 h 472"/>
                <a:gd name="T12" fmla="*/ 556 w 883"/>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83" h="472">
                  <a:moveTo>
                    <a:pt x="556" y="0"/>
                  </a:moveTo>
                  <a:lnTo>
                    <a:pt x="883" y="232"/>
                  </a:lnTo>
                  <a:lnTo>
                    <a:pt x="883" y="358"/>
                  </a:lnTo>
                  <a:lnTo>
                    <a:pt x="556" y="124"/>
                  </a:lnTo>
                  <a:lnTo>
                    <a:pt x="69" y="472"/>
                  </a:lnTo>
                  <a:lnTo>
                    <a:pt x="0" y="395"/>
                  </a:lnTo>
                  <a:lnTo>
                    <a:pt x="55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2"/>
            <p:cNvSpPr>
              <a:spLocks/>
            </p:cNvSpPr>
            <p:nvPr userDrawn="1"/>
          </p:nvSpPr>
          <p:spPr bwMode="auto">
            <a:xfrm>
              <a:off x="4906963" y="3570288"/>
              <a:ext cx="1092200" cy="1273175"/>
            </a:xfrm>
            <a:custGeom>
              <a:avLst/>
              <a:gdLst>
                <a:gd name="T0" fmla="*/ 0 w 688"/>
                <a:gd name="T1" fmla="*/ 0 h 802"/>
                <a:gd name="T2" fmla="*/ 688 w 688"/>
                <a:gd name="T3" fmla="*/ 0 h 802"/>
                <a:gd name="T4" fmla="*/ 688 w 688"/>
                <a:gd name="T5" fmla="*/ 802 h 802"/>
                <a:gd name="T6" fmla="*/ 458 w 688"/>
                <a:gd name="T7" fmla="*/ 802 h 802"/>
                <a:gd name="T8" fmla="*/ 458 w 688"/>
                <a:gd name="T9" fmla="*/ 442 h 802"/>
                <a:gd name="T10" fmla="*/ 210 w 688"/>
                <a:gd name="T11" fmla="*/ 442 h 802"/>
                <a:gd name="T12" fmla="*/ 210 w 688"/>
                <a:gd name="T13" fmla="*/ 802 h 802"/>
                <a:gd name="T14" fmla="*/ 0 w 688"/>
                <a:gd name="T15" fmla="*/ 802 h 802"/>
                <a:gd name="T16" fmla="*/ 0 w 688"/>
                <a:gd name="T1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802">
                  <a:moveTo>
                    <a:pt x="0" y="0"/>
                  </a:moveTo>
                  <a:lnTo>
                    <a:pt x="688" y="0"/>
                  </a:lnTo>
                  <a:lnTo>
                    <a:pt x="688" y="802"/>
                  </a:lnTo>
                  <a:lnTo>
                    <a:pt x="458" y="802"/>
                  </a:lnTo>
                  <a:lnTo>
                    <a:pt x="458" y="442"/>
                  </a:lnTo>
                  <a:lnTo>
                    <a:pt x="210" y="442"/>
                  </a:lnTo>
                  <a:lnTo>
                    <a:pt x="210" y="802"/>
                  </a:lnTo>
                  <a:lnTo>
                    <a:pt x="0" y="80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73"/>
            <p:cNvSpPr>
              <a:spLocks noChangeArrowheads="1"/>
            </p:cNvSpPr>
            <p:nvPr userDrawn="1"/>
          </p:nvSpPr>
          <p:spPr bwMode="auto">
            <a:xfrm>
              <a:off x="4906963" y="3240088"/>
              <a:ext cx="1092200" cy="17938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7" name="Picture 5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2836610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gal">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457201" y="1793396"/>
            <a:ext cx="4610099" cy="864079"/>
          </a:xfrm>
          <a:prstGeom prst="rect">
            <a:avLst/>
          </a:prstGeom>
          <a:noFill/>
        </p:spPr>
        <p:txBody>
          <a:bodyPr wrap="square" lIns="0" tIns="0" rIns="0" bIns="0" numCol="2" spcCol="182880" rtlCol="0" anchor="t" anchorCtr="0">
            <a:noAutofit/>
          </a:bodyPr>
          <a:lstStyle/>
          <a:p>
            <a:pPr>
              <a:lnSpc>
                <a:spcPct val="120000"/>
              </a:lnSpc>
              <a:spcBef>
                <a:spcPts val="600"/>
              </a:spcBef>
            </a:pPr>
            <a:r>
              <a:rPr lang="en-US" sz="820" dirty="0" smtClean="0">
                <a:solidFill>
                  <a:srgbClr val="FFFFFF"/>
                </a:solidFill>
              </a:rPr>
              <a:t>The information herein is for informational purposes only an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endParaRPr lang="en-US" sz="820" cap="all" dirty="0">
              <a:solidFill>
                <a:srgbClr val="FFFFFF"/>
              </a:solidFill>
            </a:endParaRPr>
          </a:p>
        </p:txBody>
      </p:sp>
      <p:sp>
        <p:nvSpPr>
          <p:cNvPr id="49" name="TextBox 48"/>
          <p:cNvSpPr txBox="1"/>
          <p:nvPr userDrawn="1"/>
        </p:nvSpPr>
        <p:spPr>
          <a:xfrm>
            <a:off x="457200" y="4669932"/>
            <a:ext cx="7048501" cy="241605"/>
          </a:xfrm>
          <a:prstGeom prst="rect">
            <a:avLst/>
          </a:prstGeom>
          <a:noFill/>
        </p:spPr>
        <p:txBody>
          <a:bodyPr wrap="square" lIns="0" tIns="0" rIns="0" bIns="0" rtlCol="0" anchor="b" anchorCtr="0">
            <a:spAutoFit/>
          </a:bodyPr>
          <a:lstStyle/>
          <a:p>
            <a:pPr>
              <a:lnSpc>
                <a:spcPct val="125000"/>
              </a:lnSpc>
              <a:spcBef>
                <a:spcPts val="0"/>
              </a:spcBef>
            </a:pPr>
            <a:r>
              <a:rPr lang="en-US" sz="628" baseline="0" dirty="0" smtClean="0">
                <a:solidFill>
                  <a:srgbClr val="FFFFFF"/>
                </a:solidFill>
              </a:rPr>
              <a:t>© 2012 </a:t>
            </a:r>
            <a:r>
              <a:rPr lang="en-US" sz="628" baseline="0" dirty="0">
                <a:solidFill>
                  <a:srgbClr val="FFFFFF"/>
                </a:solidFill>
              </a:rPr>
              <a:t>Microsoft Corporation. </a:t>
            </a:r>
          </a:p>
          <a:p>
            <a:pPr>
              <a:lnSpc>
                <a:spcPct val="125000"/>
              </a:lnSpc>
              <a:spcBef>
                <a:spcPts val="0"/>
              </a:spcBef>
            </a:pPr>
            <a:r>
              <a:rPr lang="en-US" sz="628" baseline="0" dirty="0">
                <a:solidFill>
                  <a:srgbClr val="FFFFFF"/>
                </a:solidFill>
              </a:rPr>
              <a:t>All rights reserved. Microsoft, Windows, Windows Vista and other product names are or may be registered trademarks and/or trademarks in the U.S. and/or other countries.</a:t>
            </a:r>
          </a:p>
        </p:txBody>
      </p:sp>
      <p:sp>
        <p:nvSpPr>
          <p:cNvPr id="48" name="Freeform 32"/>
          <p:cNvSpPr>
            <a:spLocks noEditPoints="1"/>
          </p:cNvSpPr>
          <p:nvPr userDrawn="1"/>
        </p:nvSpPr>
        <p:spPr bwMode="auto">
          <a:xfrm>
            <a:off x="8065295" y="4786185"/>
            <a:ext cx="621505" cy="100915"/>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pPr>
              <a:defRPr/>
            </a:pPr>
            <a:endParaRPr lang="en-US" kern="0">
              <a:solidFill>
                <a:sysClr val="windowText" lastClr="000000"/>
              </a:solidFill>
            </a:endParaRPr>
          </a:p>
        </p:txBody>
      </p:sp>
      <p:grpSp>
        <p:nvGrpSpPr>
          <p:cNvPr id="2" name="Group 1"/>
          <p:cNvGrpSpPr/>
          <p:nvPr userDrawn="1"/>
        </p:nvGrpSpPr>
        <p:grpSpPr>
          <a:xfrm>
            <a:off x="457200" y="466725"/>
            <a:ext cx="2499360" cy="340045"/>
            <a:chOff x="464820" y="471850"/>
            <a:chExt cx="2499360" cy="340045"/>
          </a:xfrm>
        </p:grpSpPr>
        <p:sp>
          <p:nvSpPr>
            <p:cNvPr id="51"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w="0">
              <a:noFill/>
              <a:prstDash val="solid"/>
              <a:miter lim="800000"/>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2"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3" name="Freeform 10"/>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4" name="Freeform 11"/>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5" name="Freeform 12"/>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6" name="Freeform 13"/>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7" name="Freeform 14"/>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8" name="Freeform 15"/>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59" name="Freeform 16"/>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0" name="Freeform 17"/>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1" name="Freeform 18"/>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2" name="Freeform 19"/>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3" name="Freeform 20"/>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4" name="Freeform 21"/>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sp>
          <p:nvSpPr>
            <p:cNvPr id="65" name="Freeform 22"/>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w="0">
              <a:noFill/>
              <a:prstDash val="solid"/>
              <a:round/>
              <a:headEnd/>
              <a:tailEnd/>
            </a:ln>
          </p:spPr>
          <p:txBody>
            <a:bodyPr vert="horz" wrap="square" lIns="0" tIns="0" rIns="0" bIns="0" numCol="1" anchor="t" anchorCtr="0" compatLnSpc="1">
              <a:prstTxWarp prst="textNoShape">
                <a:avLst/>
              </a:prstTxWarp>
            </a:bodyPr>
            <a:lstStyle/>
            <a:p>
              <a:endParaRPr lang="en-US">
                <a:solidFill>
                  <a:srgbClr val="FFFFFF"/>
                </a:solidFill>
              </a:endParaRPr>
            </a:p>
          </p:txBody>
        </p:sp>
      </p:grpSp>
      <p:sp>
        <p:nvSpPr>
          <p:cNvPr id="27" name="TextBox 26"/>
          <p:cNvSpPr txBox="1"/>
          <p:nvPr userDrawn="1"/>
        </p:nvSpPr>
        <p:spPr>
          <a:xfrm>
            <a:off x="457201" y="2702081"/>
            <a:ext cx="4610099" cy="297261"/>
          </a:xfrm>
          <a:prstGeom prst="rect">
            <a:avLst/>
          </a:prstGeom>
          <a:noFill/>
        </p:spPr>
        <p:txBody>
          <a:bodyPr wrap="square" lIns="0" tIns="0" rIns="0" bIns="0" numCol="1" spcCol="182880" rtlCol="0" anchor="t" anchorCtr="0">
            <a:spAutoFit/>
          </a:bodyPr>
          <a:lstStyle/>
          <a:p>
            <a:pPr>
              <a:lnSpc>
                <a:spcPct val="120000"/>
              </a:lnSpc>
              <a:spcBef>
                <a:spcPts val="600"/>
              </a:spcBef>
            </a:pPr>
            <a:r>
              <a:rPr lang="en-US" sz="805" cap="all" dirty="0" smtClean="0">
                <a:solidFill>
                  <a:srgbClr val="FFFFFF"/>
                </a:solidFill>
              </a:rPr>
              <a:t>Microsoft </a:t>
            </a:r>
            <a:r>
              <a:rPr lang="en-US" sz="805" cap="all" dirty="0">
                <a:solidFill>
                  <a:srgbClr val="FFFFFF"/>
                </a:solidFill>
              </a:rPr>
              <a:t>makes no warranties, express, implied or statutory, as to the information in this presentation.</a:t>
            </a:r>
          </a:p>
        </p:txBody>
      </p:sp>
    </p:spTree>
    <p:extLst>
      <p:ext uri="{BB962C8B-B14F-4D97-AF65-F5344CB8AC3E}">
        <p14:creationId xmlns:p14="http://schemas.microsoft.com/office/powerpoint/2010/main" val="1431377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9D28D06-218E-4EE5-AC47-A9F3FEC497C6}" type="datetime1">
              <a:rPr lang="en-US" smtClean="0">
                <a:solidFill>
                  <a:srgbClr val="787878">
                    <a:lumMod val="60000"/>
                    <a:lumOff val="40000"/>
                  </a:srgbClr>
                </a:solidFill>
              </a:rPr>
              <a:pPr/>
              <a:t>11/10/2012</a:t>
            </a:fld>
            <a:endParaRPr lang="en-US">
              <a:solidFill>
                <a:srgbClr val="787878">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87878">
                  <a:lumMod val="60000"/>
                  <a:lumOff val="4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787878">
                    <a:lumMod val="60000"/>
                    <a:lumOff val="40000"/>
                  </a:srgbClr>
                </a:solidFill>
              </a:rPr>
              <a:pPr/>
              <a:t>‹#›</a:t>
            </a:fld>
            <a:endParaRPr lang="en-US">
              <a:solidFill>
                <a:srgbClr val="787878">
                  <a:lumMod val="60000"/>
                  <a:lumOff val="40000"/>
                </a:srgbClr>
              </a:solidFill>
            </a:endParaRPr>
          </a:p>
        </p:txBody>
      </p:sp>
    </p:spTree>
    <p:extLst>
      <p:ext uri="{BB962C8B-B14F-4D97-AF65-F5344CB8AC3E}">
        <p14:creationId xmlns:p14="http://schemas.microsoft.com/office/powerpoint/2010/main" val="38820909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762579"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4" name="Orange Tile"/>
          <p:cNvGrpSpPr/>
          <p:nvPr userDrawn="1"/>
        </p:nvGrpSpPr>
        <p:grpSpPr>
          <a:xfrm>
            <a:off x="1886043"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7" name="Teal Tile"/>
          <p:cNvGrpSpPr/>
          <p:nvPr userDrawn="1"/>
        </p:nvGrpSpPr>
        <p:grpSpPr>
          <a:xfrm>
            <a:off x="762579"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5" name="Green Tile"/>
          <p:cNvGrpSpPr/>
          <p:nvPr userDrawn="1"/>
        </p:nvGrpSpPr>
        <p:grpSpPr>
          <a:xfrm>
            <a:off x="1886043"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772" rtl="0" eaLnBrk="1" latinLnBrk="0" hangingPunct="1">
              <a:lnSpc>
                <a:spcPct val="90000"/>
              </a:lnSpc>
              <a:spcBef>
                <a:spcPct val="0"/>
              </a:spcBef>
              <a:buNone/>
              <a:defRPr lang="en-US" sz="3000" b="1" kern="1200" cap="none" spc="-75" baseline="0" dirty="0">
                <a:ln w="3175">
                  <a:noFill/>
                </a:ln>
                <a:gradFill>
                  <a:gsLst>
                    <a:gs pos="0">
                      <a:schemeClr val="accent1"/>
                    </a:gs>
                    <a:gs pos="100000">
                      <a:schemeClr val="accent1"/>
                    </a:gs>
                  </a:gsLst>
                  <a:lin ang="5400000" scaled="0"/>
                </a:gra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36906" y="3771901"/>
            <a:ext cx="5154369" cy="347441"/>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235377348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763409" y="2390913"/>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00840805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762091" y="2390352"/>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392955458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5921105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763409" y="2390352"/>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36036140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401682517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762091" y="2390352"/>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262130456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262393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2195194"/>
            <a:ext cx="3352801"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7435850"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2" name="Rectangle 31"/>
          <p:cNvSpPr/>
          <p:nvPr userDrawn="1"/>
        </p:nvSpPr>
        <p:spPr>
          <a:xfrm>
            <a:off x="5699125" y="4787177"/>
            <a:ext cx="747713"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3" name="Rectangle 32"/>
          <p:cNvSpPr/>
          <p:nvPr userDrawn="1"/>
        </p:nvSpPr>
        <p:spPr>
          <a:xfrm>
            <a:off x="5699125"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4" name="Rectangle 33"/>
          <p:cNvSpPr/>
          <p:nvPr userDrawn="1"/>
        </p:nvSpPr>
        <p:spPr>
          <a:xfrm>
            <a:off x="6567487"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5" name="Rectangle 34"/>
          <p:cNvSpPr/>
          <p:nvPr userDrawn="1"/>
        </p:nvSpPr>
        <p:spPr>
          <a:xfrm>
            <a:off x="7435851"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8304213"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9" name="Freeform 81"/>
          <p:cNvSpPr>
            <a:spLocks noEditPoints="1"/>
          </p:cNvSpPr>
          <p:nvPr userDrawn="1"/>
        </p:nvSpPr>
        <p:spPr bwMode="black">
          <a:xfrm>
            <a:off x="6755576" y="4164369"/>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16"/>
          <p:cNvSpPr>
            <a:spLocks noEditPoints="1"/>
          </p:cNvSpPr>
          <p:nvPr userDrawn="1"/>
        </p:nvSpPr>
        <p:spPr bwMode="black">
          <a:xfrm>
            <a:off x="7631430" y="4165869"/>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2"/>
          <p:cNvSpPr>
            <a:spLocks noChangeAspect="1"/>
          </p:cNvSpPr>
          <p:nvPr userDrawn="1"/>
        </p:nvSpPr>
        <p:spPr bwMode="black">
          <a:xfrm>
            <a:off x="5936301" y="4118319"/>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44" name="Freeform 166"/>
          <p:cNvSpPr>
            <a:spLocks noEditPoints="1"/>
          </p:cNvSpPr>
          <p:nvPr userDrawn="1"/>
        </p:nvSpPr>
        <p:spPr bwMode="black">
          <a:xfrm>
            <a:off x="8478534" y="4114933"/>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p:nvPr userDrawn="1"/>
        </p:nvSpPr>
        <p:spPr>
          <a:xfrm>
            <a:off x="8304212"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6" name="Rectangle 45"/>
          <p:cNvSpPr/>
          <p:nvPr userDrawn="1"/>
        </p:nvSpPr>
        <p:spPr>
          <a:xfrm>
            <a:off x="6567487"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 b="54425"/>
          <a:stretch/>
        </p:blipFill>
        <p:spPr>
          <a:xfrm>
            <a:off x="7608556" y="4962930"/>
            <a:ext cx="402303" cy="18056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1" b="41977"/>
          <a:stretch/>
        </p:blipFill>
        <p:spPr>
          <a:xfrm>
            <a:off x="6770670" y="4927756"/>
            <a:ext cx="341348" cy="215744"/>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55001"/>
          <a:stretch/>
        </p:blipFill>
        <p:spPr>
          <a:xfrm>
            <a:off x="5911451" y="4998125"/>
            <a:ext cx="323061" cy="145375"/>
          </a:xfrm>
          <a:prstGeom prst="rect">
            <a:avLst/>
          </a:prstGeom>
        </p:spPr>
      </p:pic>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b="57190"/>
          <a:stretch/>
        </p:blipFill>
        <p:spPr>
          <a:xfrm>
            <a:off x="8471586" y="5039123"/>
            <a:ext cx="438876" cy="104377"/>
          </a:xfrm>
          <a:prstGeom prst="rect">
            <a:avLst/>
          </a:prstGeom>
        </p:spPr>
      </p:pic>
      <p:pic>
        <p:nvPicPr>
          <p:cNvPr id="43" name="Picture 4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1338135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736694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337187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92757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606821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31817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9538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7521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83131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676026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ection Header ALT 3">
    <p:spTree>
      <p:nvGrpSpPr>
        <p:cNvPr id="1" name=""/>
        <p:cNvGrpSpPr/>
        <p:nvPr/>
      </p:nvGrpSpPr>
      <p:grpSpPr>
        <a:xfrm>
          <a:off x="0" y="0"/>
          <a:ext cx="0" cy="0"/>
          <a:chOff x="0" y="0"/>
          <a:chExt cx="0" cy="0"/>
        </a:xfrm>
      </p:grpSpPr>
      <p:sp>
        <p:nvSpPr>
          <p:cNvPr id="7" name="Rectangle 6"/>
          <p:cNvSpPr/>
          <p:nvPr userDrawn="1"/>
        </p:nvSpPr>
        <p:spPr bwMode="auto">
          <a:xfrm>
            <a:off x="381796" y="285751"/>
            <a:ext cx="8380413" cy="4350544"/>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53" tIns="25727" rIns="51453" bIns="25727" numCol="1" rtlCol="0" anchor="ctr" anchorCtr="0" compatLnSpc="1">
            <a:prstTxWarp prst="textNoShape">
              <a:avLst/>
            </a:prstTxWarp>
          </a:bodyPr>
          <a:lstStyle/>
          <a:p>
            <a:pPr algn="ctr" defTabSz="514386" fontAlgn="base">
              <a:spcBef>
                <a:spcPct val="0"/>
              </a:spcBef>
              <a:spcAft>
                <a:spcPct val="0"/>
              </a:spcAft>
            </a:pPr>
            <a:endParaRPr lang="en-US" sz="1350" dirty="0" smtClean="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45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2865741" y="4822871"/>
            <a:ext cx="1098755" cy="182011"/>
          </a:xfrm>
          <a:prstGeom prst="rect">
            <a:avLst/>
          </a:prstGeom>
        </p:spPr>
        <p:txBody>
          <a:bodyPr/>
          <a:lstStyle/>
          <a:p>
            <a:pPr defTabSz="685772"/>
            <a:endParaRPr lang="en-US" dirty="0">
              <a:solidFill>
                <a:srgbClr val="FFFFFF"/>
              </a:solidFill>
            </a:endParaRPr>
          </a:p>
        </p:txBody>
      </p:sp>
      <p:sp>
        <p:nvSpPr>
          <p:cNvPr id="5" name="Footer Placeholder 4"/>
          <p:cNvSpPr>
            <a:spLocks noGrp="1"/>
          </p:cNvSpPr>
          <p:nvPr>
            <p:ph type="ftr" sz="quarter" idx="11"/>
          </p:nvPr>
        </p:nvSpPr>
        <p:spPr>
          <a:xfrm>
            <a:off x="3964493" y="4822871"/>
            <a:ext cx="2895600" cy="182011"/>
          </a:xfrm>
          <a:prstGeom prst="rect">
            <a:avLst/>
          </a:prstGeom>
        </p:spPr>
        <p:txBody>
          <a:bodyPr/>
          <a:lstStyle/>
          <a:p>
            <a:pPr defTabSz="685772"/>
            <a:endParaRPr lang="en-US" dirty="0">
              <a:solidFill>
                <a:srgbClr val="FFFFFF"/>
              </a:solidFill>
            </a:endParaRPr>
          </a:p>
        </p:txBody>
      </p:sp>
      <p:sp>
        <p:nvSpPr>
          <p:cNvPr id="6" name="Slide Number Placeholder 5"/>
          <p:cNvSpPr>
            <a:spLocks noGrp="1"/>
          </p:cNvSpPr>
          <p:nvPr>
            <p:ph type="sldNum" sz="quarter" idx="12"/>
          </p:nvPr>
        </p:nvSpPr>
        <p:spPr>
          <a:xfrm>
            <a:off x="381001" y="4790842"/>
            <a:ext cx="339956" cy="246120"/>
          </a:xfrm>
          <a:prstGeom prst="rect">
            <a:avLst/>
          </a:prstGeom>
        </p:spPr>
        <p:txBody>
          <a:bodyPr/>
          <a:lstStyle/>
          <a:p>
            <a:pPr defTabSz="685772"/>
            <a:fld id="{B6F15528-21DE-4FAA-801E-634DDDAF4B2B}" type="slidenum">
              <a:rPr lang="en-US" smtClean="0">
                <a:solidFill>
                  <a:srgbClr val="FFFFFF"/>
                </a:solidFill>
              </a:rPr>
              <a:pPr defTabSz="685772"/>
              <a:t>‹#›</a:t>
            </a:fld>
            <a:endParaRPr lang="en-US" dirty="0">
              <a:solidFill>
                <a:srgbClr val="FFFFFF"/>
              </a:solidFill>
            </a:endParaRPr>
          </a:p>
        </p:txBody>
      </p:sp>
    </p:spTree>
    <p:extLst>
      <p:ext uri="{BB962C8B-B14F-4D97-AF65-F5344CB8AC3E}">
        <p14:creationId xmlns:p14="http://schemas.microsoft.com/office/powerpoint/2010/main" val="9911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98452" y="0"/>
            <a:ext cx="394554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457201" y="2973884"/>
            <a:ext cx="2241550" cy="461665"/>
          </a:xfrm>
        </p:spPr>
        <p:txBody>
          <a:bodyPr wrap="square">
            <a:spAutoFit/>
          </a:bodyPr>
          <a:lstStyle>
            <a:lvl1pPr marL="0" indent="0" algn="l">
              <a:spcBef>
                <a:spcPts val="0"/>
              </a:spcBef>
              <a:buNone/>
              <a:defRPr sz="1200" baseline="0">
                <a:solidFill>
                  <a:schemeClr val="tx1"/>
                </a:solidFill>
              </a:defRPr>
            </a:lvl1pPr>
            <a:lvl2pPr marL="285750" indent="-114300" algn="l">
              <a:spcBef>
                <a:spcPts val="0"/>
              </a:spcBef>
              <a:buFont typeface="Arial" pitchFamily="34" charset="0"/>
              <a:buChar char="•"/>
              <a:defRPr sz="1200">
                <a:solidFill>
                  <a:schemeClr val="tx1">
                    <a:lumMod val="60000"/>
                    <a:lumOff val="40000"/>
                  </a:schemeClr>
                </a:solidFill>
              </a:defRPr>
            </a:lvl2pPr>
            <a:lvl3pPr marL="457200" indent="-114300" algn="l">
              <a:buFont typeface="Arial" pitchFamily="34" charset="0"/>
              <a:buChar char="•"/>
              <a:defRPr sz="1200">
                <a:solidFill>
                  <a:schemeClr val="tx1">
                    <a:tint val="75000"/>
                  </a:schemeClr>
                </a:solidFill>
              </a:defRPr>
            </a:lvl3pPr>
            <a:lvl4pPr marL="628650" indent="-114300" algn="l">
              <a:buFont typeface="Arial" pitchFamily="34" charset="0"/>
              <a:buChar char="•"/>
              <a:defRPr sz="1200">
                <a:solidFill>
                  <a:schemeClr val="tx1">
                    <a:tint val="75000"/>
                  </a:schemeClr>
                </a:solidFill>
              </a:defRPr>
            </a:lvl4pPr>
            <a:lvl5pPr marL="742950" indent="-114300" algn="l">
              <a:buFont typeface="Arial" pitchFamily="34" charset="0"/>
              <a:buChar char="•"/>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457201" y="400123"/>
            <a:ext cx="2241550" cy="230832"/>
          </a:xfrm>
        </p:spPr>
        <p:txBody>
          <a:bodyPr wrap="square">
            <a:spAutoFit/>
          </a:bodyPr>
          <a:lstStyle>
            <a:lvl1pPr marL="0" indent="0">
              <a:buNone/>
              <a:defRPr sz="1200" baseline="0">
                <a:solidFill>
                  <a:schemeClr val="tx1"/>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685800" indent="0">
              <a:buNone/>
              <a:defRPr sz="1200">
                <a:solidFill>
                  <a:schemeClr val="tx2"/>
                </a:solidFill>
              </a:defRPr>
            </a:lvl5pPr>
          </a:lstStyle>
          <a:p>
            <a:pPr lvl="0"/>
            <a:r>
              <a:rPr lang="en-US" dirty="0" smtClean="0"/>
              <a:t>Click to edit presentation date</a:t>
            </a:r>
          </a:p>
        </p:txBody>
      </p:sp>
      <p:sp>
        <p:nvSpPr>
          <p:cNvPr id="54" name="Title Placeholder 1"/>
          <p:cNvSpPr>
            <a:spLocks noGrp="1"/>
          </p:cNvSpPr>
          <p:nvPr>
            <p:ph type="title" hasCustomPrompt="1"/>
          </p:nvPr>
        </p:nvSpPr>
        <p:spPr>
          <a:xfrm>
            <a:off x="457201" y="1767840"/>
            <a:ext cx="2241550" cy="360548"/>
          </a:xfrm>
          <a:prstGeom prst="rect">
            <a:avLst/>
          </a:prstGeom>
        </p:spPr>
        <p:txBody>
          <a:bodyPr vert="horz" wrap="square" lIns="0" tIns="0" rIns="0" bIns="0" rtlCol="0" anchor="t" anchorCtr="0">
            <a:spAutoFit/>
          </a:bodyPr>
          <a:lstStyle>
            <a:lvl1pPr>
              <a:defRPr>
                <a:solidFill>
                  <a:schemeClr val="tx1"/>
                </a:solidFill>
              </a:defRPr>
            </a:lvl1pPr>
          </a:lstStyle>
          <a:p>
            <a:r>
              <a:rPr lang="en-US" dirty="0" smtClean="0"/>
              <a:t>Click to edit title</a:t>
            </a:r>
            <a:endParaRPr lang="en-US" dirty="0"/>
          </a:p>
        </p:txBody>
      </p:sp>
      <p:sp>
        <p:nvSpPr>
          <p:cNvPr id="10" name="Picture Placeholder 9"/>
          <p:cNvSpPr>
            <a:spLocks noGrp="1"/>
          </p:cNvSpPr>
          <p:nvPr>
            <p:ph type="pic" sz="quarter" idx="17" hasCustomPrompt="1"/>
          </p:nvPr>
        </p:nvSpPr>
        <p:spPr>
          <a:xfrm>
            <a:off x="5699125"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6" name="Picture Placeholder 9"/>
          <p:cNvSpPr>
            <a:spLocks noGrp="1"/>
          </p:cNvSpPr>
          <p:nvPr>
            <p:ph type="pic" sz="quarter" idx="18" hasCustomPrompt="1"/>
          </p:nvPr>
        </p:nvSpPr>
        <p:spPr>
          <a:xfrm>
            <a:off x="7435851" y="466725"/>
            <a:ext cx="1616075"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79" name="Picture Placeholder 9"/>
          <p:cNvSpPr>
            <a:spLocks noGrp="1"/>
          </p:cNvSpPr>
          <p:nvPr>
            <p:ph type="pic" sz="quarter" idx="21" hasCustomPrompt="1"/>
          </p:nvPr>
        </p:nvSpPr>
        <p:spPr>
          <a:xfrm>
            <a:off x="5699125" y="2195194"/>
            <a:ext cx="3352801" cy="1616075"/>
          </a:xfrm>
          <a:solidFill>
            <a:schemeClr val="accent3"/>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3" name="Text Placeholder 12"/>
          <p:cNvSpPr>
            <a:spLocks noGrp="1"/>
          </p:cNvSpPr>
          <p:nvPr>
            <p:ph type="body" sz="quarter" idx="22" hasCustomPrompt="1"/>
          </p:nvPr>
        </p:nvSpPr>
        <p:spPr>
          <a:xfrm>
            <a:off x="5699125"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90" name="Text Placeholder 12"/>
          <p:cNvSpPr>
            <a:spLocks noGrp="1"/>
          </p:cNvSpPr>
          <p:nvPr>
            <p:ph type="body" sz="quarter" idx="23" hasCustomPrompt="1"/>
          </p:nvPr>
        </p:nvSpPr>
        <p:spPr>
          <a:xfrm>
            <a:off x="7435851" y="1719624"/>
            <a:ext cx="1616075" cy="363176"/>
          </a:xfrm>
        </p:spPr>
        <p:txBody>
          <a:bodyPr vert="horz" wrap="square" lIns="91440" tIns="73152" rIns="91440" bIns="73152" rtlCol="0" anchor="b" anchorCtr="0">
            <a:spAutoFit/>
          </a:bodyPr>
          <a:lstStyle>
            <a:lvl1pPr marL="114300" indent="-114300">
              <a:spcBef>
                <a:spcPts val="0"/>
              </a:spcBef>
              <a:buNone/>
              <a:defRPr lang="en-US" sz="1400" dirty="0">
                <a:solidFill>
                  <a:schemeClr val="tx1"/>
                </a:solidFill>
              </a:defRPr>
            </a:lvl1pPr>
          </a:lstStyle>
          <a:p>
            <a:pPr marL="0" lvl="0" indent="0">
              <a:lnSpc>
                <a:spcPct val="100000"/>
              </a:lnSpc>
            </a:pPr>
            <a:r>
              <a:rPr lang="en-US" dirty="0" smtClean="0"/>
              <a:t>Click to edit text</a:t>
            </a:r>
            <a:endParaRPr lang="en-US" dirty="0"/>
          </a:p>
        </p:txBody>
      </p:sp>
      <p:sp>
        <p:nvSpPr>
          <p:cNvPr id="31" name="Rectangle 30"/>
          <p:cNvSpPr/>
          <p:nvPr userDrawn="1"/>
        </p:nvSpPr>
        <p:spPr>
          <a:xfrm>
            <a:off x="7435850"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2" name="Rectangle 31"/>
          <p:cNvSpPr/>
          <p:nvPr userDrawn="1"/>
        </p:nvSpPr>
        <p:spPr>
          <a:xfrm>
            <a:off x="5699125" y="4787177"/>
            <a:ext cx="747713"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3" name="Rectangle 32"/>
          <p:cNvSpPr/>
          <p:nvPr userDrawn="1"/>
        </p:nvSpPr>
        <p:spPr>
          <a:xfrm>
            <a:off x="5699125"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4" name="Rectangle 33"/>
          <p:cNvSpPr/>
          <p:nvPr userDrawn="1"/>
        </p:nvSpPr>
        <p:spPr>
          <a:xfrm>
            <a:off x="6567487"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5" name="Rectangle 34"/>
          <p:cNvSpPr/>
          <p:nvPr userDrawn="1"/>
        </p:nvSpPr>
        <p:spPr>
          <a:xfrm>
            <a:off x="7435851"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8304213" y="3923666"/>
            <a:ext cx="747713" cy="747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9" name="Freeform 81"/>
          <p:cNvSpPr>
            <a:spLocks noEditPoints="1"/>
          </p:cNvSpPr>
          <p:nvPr userDrawn="1"/>
        </p:nvSpPr>
        <p:spPr bwMode="black">
          <a:xfrm>
            <a:off x="6755576" y="4164369"/>
            <a:ext cx="371534" cy="28764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16"/>
          <p:cNvSpPr>
            <a:spLocks noEditPoints="1"/>
          </p:cNvSpPr>
          <p:nvPr userDrawn="1"/>
        </p:nvSpPr>
        <p:spPr bwMode="black">
          <a:xfrm>
            <a:off x="7631430" y="4165869"/>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2"/>
          <p:cNvSpPr>
            <a:spLocks noChangeAspect="1"/>
          </p:cNvSpPr>
          <p:nvPr userDrawn="1"/>
        </p:nvSpPr>
        <p:spPr bwMode="black">
          <a:xfrm>
            <a:off x="5936301" y="4118319"/>
            <a:ext cx="273360" cy="37974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44" name="Freeform 166"/>
          <p:cNvSpPr>
            <a:spLocks noEditPoints="1"/>
          </p:cNvSpPr>
          <p:nvPr userDrawn="1"/>
        </p:nvSpPr>
        <p:spPr bwMode="black">
          <a:xfrm>
            <a:off x="8478534" y="4114933"/>
            <a:ext cx="399071" cy="386512"/>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p:nvPr userDrawn="1"/>
        </p:nvSpPr>
        <p:spPr>
          <a:xfrm>
            <a:off x="8304212"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6" name="Rectangle 45"/>
          <p:cNvSpPr/>
          <p:nvPr userDrawn="1"/>
        </p:nvSpPr>
        <p:spPr>
          <a:xfrm>
            <a:off x="6567487" y="4787177"/>
            <a:ext cx="747714" cy="35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 b="54425"/>
          <a:stretch/>
        </p:blipFill>
        <p:spPr>
          <a:xfrm>
            <a:off x="7608556" y="4962930"/>
            <a:ext cx="402303" cy="180569"/>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1" b="41977"/>
          <a:stretch/>
        </p:blipFill>
        <p:spPr>
          <a:xfrm>
            <a:off x="6770670" y="4927756"/>
            <a:ext cx="341348" cy="215744"/>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b="55001"/>
          <a:stretch/>
        </p:blipFill>
        <p:spPr>
          <a:xfrm>
            <a:off x="5911451" y="4998125"/>
            <a:ext cx="323061" cy="145375"/>
          </a:xfrm>
          <a:prstGeom prst="rect">
            <a:avLst/>
          </a:prstGeom>
        </p:spPr>
      </p:pic>
      <p:pic>
        <p:nvPicPr>
          <p:cNvPr id="6" name="Picture 5"/>
          <p:cNvPicPr>
            <a:picLocks noChangeAspect="1"/>
          </p:cNvPicPr>
          <p:nvPr userDrawn="1"/>
        </p:nvPicPr>
        <p:blipFill rotWithShape="1">
          <a:blip r:embed="rId6">
            <a:extLst>
              <a:ext uri="{28A0092B-C50C-407E-A947-70E740481C1C}">
                <a14:useLocalDpi xmlns:a14="http://schemas.microsoft.com/office/drawing/2010/main" val="0"/>
              </a:ext>
            </a:extLst>
          </a:blip>
          <a:srcRect b="57190"/>
          <a:stretch/>
        </p:blipFill>
        <p:spPr>
          <a:xfrm>
            <a:off x="8471586" y="5039123"/>
            <a:ext cx="438876" cy="104377"/>
          </a:xfrm>
          <a:prstGeom prst="rect">
            <a:avLst/>
          </a:prstGeom>
        </p:spPr>
      </p:pic>
      <p:pic>
        <p:nvPicPr>
          <p:cNvPr id="43" name="Picture 4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0321" y="4372507"/>
            <a:ext cx="1782372" cy="458902"/>
          </a:xfrm>
          <a:prstGeom prst="rect">
            <a:avLst/>
          </a:prstGeom>
        </p:spPr>
      </p:pic>
    </p:spTree>
    <p:extLst>
      <p:ext uri="{BB962C8B-B14F-4D97-AF65-F5344CB8AC3E}">
        <p14:creationId xmlns:p14="http://schemas.microsoft.com/office/powerpoint/2010/main" val="310045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762579"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4" name="Orange Tile"/>
          <p:cNvGrpSpPr/>
          <p:nvPr userDrawn="1"/>
        </p:nvGrpSpPr>
        <p:grpSpPr>
          <a:xfrm>
            <a:off x="1886043"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37" name="Teal Tile"/>
          <p:cNvGrpSpPr/>
          <p:nvPr userDrawn="1"/>
        </p:nvGrpSpPr>
        <p:grpSpPr>
          <a:xfrm>
            <a:off x="762579"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grpSp>
        <p:nvGrpSpPr>
          <p:cNvPr id="5" name="Green Tile"/>
          <p:cNvGrpSpPr/>
          <p:nvPr userDrawn="1"/>
        </p:nvGrpSpPr>
        <p:grpSpPr>
          <a:xfrm>
            <a:off x="1886043"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772" rtl="0" eaLnBrk="1" latinLnBrk="0" hangingPunct="1">
              <a:lnSpc>
                <a:spcPct val="90000"/>
              </a:lnSpc>
              <a:spcBef>
                <a:spcPct val="0"/>
              </a:spcBef>
              <a:buNone/>
              <a:defRPr lang="en-US" sz="3000" b="1" kern="1200" cap="none" spc="-75" baseline="0" dirty="0">
                <a:ln w="3175">
                  <a:noFill/>
                </a:ln>
                <a:gradFill>
                  <a:gsLst>
                    <a:gs pos="0">
                      <a:schemeClr val="accent1"/>
                    </a:gs>
                    <a:gs pos="100000">
                      <a:schemeClr val="accent1"/>
                    </a:gs>
                  </a:gsLst>
                  <a:lin ang="5400000" scaled="0"/>
                </a:gra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36906" y="3771901"/>
            <a:ext cx="5154369" cy="347441"/>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72036724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763409" y="2390913"/>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35855443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762091" y="2390352"/>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409733974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48820368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763409" y="2390352"/>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2751496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0774967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772" rtl="0" eaLnBrk="1" latinLnBrk="0" hangingPunct="1">
              <a:lnSpc>
                <a:spcPct val="90000"/>
              </a:lnSpc>
              <a:spcBef>
                <a:spcPct val="0"/>
              </a:spcBef>
              <a:buFont typeface="Arial" pitchFamily="34" charset="0"/>
              <a:buNone/>
              <a:defRPr lang="en-US" sz="405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772"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0" tIns="34290" rIns="68580" bIns="34290" numCol="1" anchor="t" anchorCtr="0" compatLnSpc="1">
            <a:prstTxWarp prst="textNoShape">
              <a:avLst/>
            </a:prstTxWarp>
          </a:bodyPr>
          <a:lstStyle/>
          <a:p>
            <a:pPr defTabSz="685772"/>
            <a:endParaRPr lang="en-US" sz="1350" dirty="0">
              <a:solidFill>
                <a:srgbClr val="FFFFFF"/>
              </a:solidFill>
            </a:endParaRPr>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772"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762091" y="2390352"/>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574"/>
              <a:endParaRPr lang="en-US" sz="165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72"/>
              <a:endParaRPr lang="en-US" sz="1350" dirty="0">
                <a:solidFill>
                  <a:srgbClr val="FFFFFF"/>
                </a:solidFill>
              </a:endParaRPr>
            </a:p>
          </p:txBody>
        </p:sp>
      </p:grpSp>
    </p:spTree>
    <p:extLst>
      <p:ext uri="{BB962C8B-B14F-4D97-AF65-F5344CB8AC3E}">
        <p14:creationId xmlns:p14="http://schemas.microsoft.com/office/powerpoint/2010/main" val="123954994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32707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482672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55786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7" name="Text Placeholder 16"/>
          <p:cNvSpPr>
            <a:spLocks noGrp="1"/>
          </p:cNvSpPr>
          <p:nvPr>
            <p:ph type="body" sz="quarter" idx="21" hasCustomPrompt="1"/>
          </p:nvPr>
        </p:nvSpPr>
        <p:spPr>
          <a:xfrm>
            <a:off x="457200" y="1744663"/>
            <a:ext cx="8229600" cy="2755900"/>
          </a:xfrm>
        </p:spPr>
        <p:txBody>
          <a:bodyPr/>
          <a:lstStyle>
            <a:lvl2pPr marL="574675" indent="-114300">
              <a:defRPr/>
            </a:lvl2pPr>
            <a:lvl3pPr marL="1028700" indent="-114300">
              <a:defRPr/>
            </a:lvl3pPr>
            <a:lvl4pPr marL="1489075" indent="-114300">
              <a:defRPr/>
            </a:lvl4pPr>
            <a:lvl5pPr marL="1943100" indent="-11430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12"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3" name="Date Placeholder 12"/>
          <p:cNvSpPr>
            <a:spLocks noGrp="1"/>
          </p:cNvSpPr>
          <p:nvPr>
            <p:ph type="dt" sz="half" idx="18"/>
          </p:nvPr>
        </p:nvSpPr>
        <p:spPr/>
        <p:txBody>
          <a:bodyPr/>
          <a:lstStyle/>
          <a:p>
            <a:fld id="{6DD3B76A-C5DE-4B9A-BEAE-BBF0DC17AAA8}" type="datetime1">
              <a:rPr lang="en-US" smtClean="0"/>
              <a:t>11/10/2012</a:t>
            </a:fld>
            <a:endParaRPr lang="en-US" dirty="0"/>
          </a:p>
        </p:txBody>
      </p:sp>
      <p:sp>
        <p:nvSpPr>
          <p:cNvPr id="14" name="Footer Placeholder 13"/>
          <p:cNvSpPr>
            <a:spLocks noGrp="1"/>
          </p:cNvSpPr>
          <p:nvPr>
            <p:ph type="ftr" sz="quarter" idx="19"/>
          </p:nvPr>
        </p:nvSpPr>
        <p:spPr/>
        <p:txBody>
          <a:bodyPr/>
          <a:lstStyle/>
          <a:p>
            <a:r>
              <a:rPr lang="en-US" smtClean="0"/>
              <a:t>Microsoft confidential</a:t>
            </a:r>
            <a:endParaRPr lang="en-US" dirty="0"/>
          </a:p>
        </p:txBody>
      </p:sp>
      <p:sp>
        <p:nvSpPr>
          <p:cNvPr id="15" name="Slide Number Placeholder 14"/>
          <p:cNvSpPr>
            <a:spLocks noGrp="1"/>
          </p:cNvSpPr>
          <p:nvPr>
            <p:ph type="sldNum" sz="quarter" idx="20"/>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791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8666"/>
            <a:ext cx="4115872"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667798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32405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2052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24942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88641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13985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5360834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Header ALT 3">
    <p:spTree>
      <p:nvGrpSpPr>
        <p:cNvPr id="1" name=""/>
        <p:cNvGrpSpPr/>
        <p:nvPr/>
      </p:nvGrpSpPr>
      <p:grpSpPr>
        <a:xfrm>
          <a:off x="0" y="0"/>
          <a:ext cx="0" cy="0"/>
          <a:chOff x="0" y="0"/>
          <a:chExt cx="0" cy="0"/>
        </a:xfrm>
      </p:grpSpPr>
      <p:sp>
        <p:nvSpPr>
          <p:cNvPr id="7" name="Rectangle 6"/>
          <p:cNvSpPr/>
          <p:nvPr userDrawn="1"/>
        </p:nvSpPr>
        <p:spPr bwMode="auto">
          <a:xfrm>
            <a:off x="381796" y="285751"/>
            <a:ext cx="8380413" cy="4350544"/>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53" tIns="25727" rIns="51453" bIns="25727" numCol="1" rtlCol="0" anchor="ctr" anchorCtr="0" compatLnSpc="1">
            <a:prstTxWarp prst="textNoShape">
              <a:avLst/>
            </a:prstTxWarp>
          </a:bodyPr>
          <a:lstStyle/>
          <a:p>
            <a:pPr algn="ctr" defTabSz="514386" fontAlgn="base">
              <a:spcBef>
                <a:spcPct val="0"/>
              </a:spcBef>
              <a:spcAft>
                <a:spcPct val="0"/>
              </a:spcAft>
            </a:pPr>
            <a:endParaRPr lang="en-US" sz="1350" dirty="0" smtClean="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45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2865741" y="4822871"/>
            <a:ext cx="1098755" cy="182011"/>
          </a:xfrm>
          <a:prstGeom prst="rect">
            <a:avLst/>
          </a:prstGeom>
        </p:spPr>
        <p:txBody>
          <a:bodyPr/>
          <a:lstStyle/>
          <a:p>
            <a:pPr defTabSz="685772"/>
            <a:endParaRPr lang="en-US" dirty="0">
              <a:solidFill>
                <a:srgbClr val="FFFFFF"/>
              </a:solidFill>
            </a:endParaRPr>
          </a:p>
        </p:txBody>
      </p:sp>
      <p:sp>
        <p:nvSpPr>
          <p:cNvPr id="5" name="Footer Placeholder 4"/>
          <p:cNvSpPr>
            <a:spLocks noGrp="1"/>
          </p:cNvSpPr>
          <p:nvPr>
            <p:ph type="ftr" sz="quarter" idx="11"/>
          </p:nvPr>
        </p:nvSpPr>
        <p:spPr>
          <a:xfrm>
            <a:off x="3964493" y="4822871"/>
            <a:ext cx="2895600" cy="182011"/>
          </a:xfrm>
          <a:prstGeom prst="rect">
            <a:avLst/>
          </a:prstGeom>
        </p:spPr>
        <p:txBody>
          <a:bodyPr/>
          <a:lstStyle/>
          <a:p>
            <a:pPr defTabSz="685772"/>
            <a:endParaRPr lang="en-US" dirty="0">
              <a:solidFill>
                <a:srgbClr val="FFFFFF"/>
              </a:solidFill>
            </a:endParaRPr>
          </a:p>
        </p:txBody>
      </p:sp>
      <p:sp>
        <p:nvSpPr>
          <p:cNvPr id="6" name="Slide Number Placeholder 5"/>
          <p:cNvSpPr>
            <a:spLocks noGrp="1"/>
          </p:cNvSpPr>
          <p:nvPr>
            <p:ph type="sldNum" sz="quarter" idx="12"/>
          </p:nvPr>
        </p:nvSpPr>
        <p:spPr>
          <a:xfrm>
            <a:off x="381001" y="4790842"/>
            <a:ext cx="339956" cy="246120"/>
          </a:xfrm>
          <a:prstGeom prst="rect">
            <a:avLst/>
          </a:prstGeom>
        </p:spPr>
        <p:txBody>
          <a:bodyPr/>
          <a:lstStyle/>
          <a:p>
            <a:pPr defTabSz="685772"/>
            <a:fld id="{B6F15528-21DE-4FAA-801E-634DDDAF4B2B}" type="slidenum">
              <a:rPr lang="en-US" smtClean="0">
                <a:solidFill>
                  <a:srgbClr val="FFFFFF"/>
                </a:solidFill>
              </a:rPr>
              <a:pPr defTabSz="685772"/>
              <a:t>‹#›</a:t>
            </a:fld>
            <a:endParaRPr lang="en-US" dirty="0">
              <a:solidFill>
                <a:srgbClr val="FFFFFF"/>
              </a:solidFill>
            </a:endParaRPr>
          </a:p>
        </p:txBody>
      </p:sp>
    </p:spTree>
    <p:extLst>
      <p:ext uri="{BB962C8B-B14F-4D97-AF65-F5344CB8AC3E}">
        <p14:creationId xmlns:p14="http://schemas.microsoft.com/office/powerpoint/2010/main" val="23527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4054475" y="1744663"/>
            <a:ext cx="3433763" cy="27559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457200" y="1744663"/>
            <a:ext cx="3433763" cy="27559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E7AB34F0-2EF5-4F59-83F0-0A2CA5B1ABC0}" type="datetime1">
              <a:rPr lang="en-US" smtClean="0"/>
              <a:t>11/10/2012</a:t>
            </a:fld>
            <a:endParaRPr lang="en-US" dirty="0"/>
          </a:p>
        </p:txBody>
      </p:sp>
      <p:sp>
        <p:nvSpPr>
          <p:cNvPr id="17" name="Footer Placeholder 16"/>
          <p:cNvSpPr>
            <a:spLocks noGrp="1"/>
          </p:cNvSpPr>
          <p:nvPr>
            <p:ph type="ftr" sz="quarter" idx="19"/>
          </p:nvPr>
        </p:nvSpPr>
        <p:spPr/>
        <p:txBody>
          <a:bodyPr/>
          <a:lstStyle/>
          <a:p>
            <a:r>
              <a:rPr lang="en-US" smtClean="0"/>
              <a:t>Microsoft confidential</a:t>
            </a:r>
            <a:endParaRPr lang="en-US" dirty="0"/>
          </a:p>
        </p:txBody>
      </p:sp>
      <p:sp>
        <p:nvSpPr>
          <p:cNvPr id="19" name="Slide Number Placeholder 18"/>
          <p:cNvSpPr>
            <a:spLocks noGrp="1"/>
          </p:cNvSpPr>
          <p:nvPr>
            <p:ph type="sldNum" sz="quarter" idx="20"/>
          </p:nvPr>
        </p:nvSpPr>
        <p:spPr/>
        <p:txBody>
          <a:bodyPr/>
          <a:lstStyle/>
          <a:p>
            <a:fld id="{B6F15528-21DE-4FAA-801E-634DDDAF4B2B}" type="slidenum">
              <a:rPr lang="en-US" smtClean="0"/>
              <a:pPr/>
              <a:t>‹#›</a:t>
            </a:fld>
            <a:endParaRPr lang="en-US" dirty="0"/>
          </a:p>
        </p:txBody>
      </p:sp>
      <p:sp>
        <p:nvSpPr>
          <p:cNvPr id="20" name="Title 19"/>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Tree>
    <p:extLst>
      <p:ext uri="{BB962C8B-B14F-4D97-AF65-F5344CB8AC3E}">
        <p14:creationId xmlns:p14="http://schemas.microsoft.com/office/powerpoint/2010/main" val="413779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6" name="Text Placeholder 13"/>
          <p:cNvSpPr>
            <a:spLocks noGrp="1"/>
          </p:cNvSpPr>
          <p:nvPr>
            <p:ph type="body" sz="quarter" idx="19" hasCustomPrompt="1"/>
          </p:nvPr>
        </p:nvSpPr>
        <p:spPr>
          <a:xfrm>
            <a:off x="457200" y="809625"/>
            <a:ext cx="8229600" cy="231775"/>
          </a:xfrm>
        </p:spPr>
        <p:txBody>
          <a:bodyPr/>
          <a:lstStyle>
            <a:lvl1pPr marL="0" indent="0">
              <a:buNone/>
              <a:defRPr sz="1200">
                <a:solidFill>
                  <a:schemeClr val="tx1"/>
                </a:solidFill>
              </a:defRPr>
            </a:lvl1pPr>
            <a:lvl2pPr marL="174625" indent="0">
              <a:buNone/>
              <a:defRPr sz="1200">
                <a:solidFill>
                  <a:schemeClr val="tx1"/>
                </a:solidFill>
              </a:defRPr>
            </a:lvl2pPr>
            <a:lvl3pPr marL="342900" indent="0">
              <a:buNone/>
              <a:defRPr sz="1200">
                <a:solidFill>
                  <a:schemeClr val="tx1"/>
                </a:solidFill>
              </a:defRPr>
            </a:lvl3pPr>
            <a:lvl4pPr marL="517525" indent="0">
              <a:buNone/>
              <a:defRPr sz="1200">
                <a:solidFill>
                  <a:schemeClr val="tx1"/>
                </a:solidFill>
              </a:defRPr>
            </a:lvl4pPr>
            <a:lvl5pPr marL="685800" indent="0">
              <a:buNone/>
              <a:defRPr sz="1200">
                <a:solidFill>
                  <a:schemeClr val="tx1"/>
                </a:solidFill>
              </a:defRPr>
            </a:lvl5pPr>
          </a:lstStyle>
          <a:p>
            <a:pPr lvl="0"/>
            <a:r>
              <a:rPr lang="en-US" dirty="0" smtClean="0"/>
              <a:t>Click to edit text</a:t>
            </a:r>
            <a:endParaRPr lang="en-US" dirty="0"/>
          </a:p>
        </p:txBody>
      </p:sp>
      <p:sp>
        <p:nvSpPr>
          <p:cNvPr id="18" name="Date Placeholder 17"/>
          <p:cNvSpPr>
            <a:spLocks noGrp="1"/>
          </p:cNvSpPr>
          <p:nvPr>
            <p:ph type="dt" sz="half" idx="20"/>
          </p:nvPr>
        </p:nvSpPr>
        <p:spPr/>
        <p:txBody>
          <a:bodyPr/>
          <a:lstStyle/>
          <a:p>
            <a:fld id="{519E6589-18A9-445E-BF30-CD70E2BF8219}" type="datetime1">
              <a:rPr lang="en-US" smtClean="0"/>
              <a:t>11/10/2012</a:t>
            </a:fld>
            <a:endParaRPr lang="en-US" dirty="0"/>
          </a:p>
        </p:txBody>
      </p:sp>
      <p:sp>
        <p:nvSpPr>
          <p:cNvPr id="25" name="Footer Placeholder 24"/>
          <p:cNvSpPr>
            <a:spLocks noGrp="1"/>
          </p:cNvSpPr>
          <p:nvPr>
            <p:ph type="ftr" sz="quarter" idx="21"/>
          </p:nvPr>
        </p:nvSpPr>
        <p:spPr/>
        <p:txBody>
          <a:bodyPr/>
          <a:lstStyle/>
          <a:p>
            <a:r>
              <a:rPr lang="en-US" smtClean="0"/>
              <a:t>Microsoft confidential</a:t>
            </a:r>
            <a:endParaRPr lang="en-US" dirty="0"/>
          </a:p>
        </p:txBody>
      </p:sp>
      <p:sp>
        <p:nvSpPr>
          <p:cNvPr id="27" name="Slide Number Placeholder 26"/>
          <p:cNvSpPr>
            <a:spLocks noGrp="1"/>
          </p:cNvSpPr>
          <p:nvPr>
            <p:ph type="sldNum" sz="quarter" idx="22"/>
          </p:nvPr>
        </p:nvSpPr>
        <p:spPr/>
        <p:txBody>
          <a:bodyPr/>
          <a:lstStyle/>
          <a:p>
            <a:fld id="{B6F15528-21DE-4FAA-801E-634DDDAF4B2B}" type="slidenum">
              <a:rPr lang="en-US" smtClean="0"/>
              <a:pPr/>
              <a:t>‹#›</a:t>
            </a:fld>
            <a:endParaRPr lang="en-US" dirty="0"/>
          </a:p>
        </p:txBody>
      </p:sp>
      <p:sp>
        <p:nvSpPr>
          <p:cNvPr id="28" name="Title 27"/>
          <p:cNvSpPr>
            <a:spLocks noGrp="1"/>
          </p:cNvSpPr>
          <p:nvPr>
            <p:ph type="title" hasCustomPrompt="1"/>
          </p:nvPr>
        </p:nvSpPr>
        <p:spPr>
          <a:xfrm>
            <a:off x="457200" y="401955"/>
            <a:ext cx="8229600" cy="360548"/>
          </a:xfrm>
        </p:spPr>
        <p:txBody>
          <a:bodyPr/>
          <a:lstStyle/>
          <a:p>
            <a:r>
              <a:rPr lang="en-US" dirty="0" smtClean="0"/>
              <a:t>Click to edit title</a:t>
            </a:r>
            <a:endParaRPr lang="en-US" dirty="0"/>
          </a:p>
        </p:txBody>
      </p:sp>
      <p:sp>
        <p:nvSpPr>
          <p:cNvPr id="39" name="Text Placeholder 24"/>
          <p:cNvSpPr>
            <a:spLocks noGrp="1"/>
          </p:cNvSpPr>
          <p:nvPr>
            <p:ph type="body" sz="quarter" idx="25" hasCustomPrompt="1"/>
          </p:nvPr>
        </p:nvSpPr>
        <p:spPr>
          <a:xfrm>
            <a:off x="457199" y="1792289"/>
            <a:ext cx="3433764" cy="255306"/>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51" name="Text Placeholder 21"/>
          <p:cNvSpPr>
            <a:spLocks noGrp="1"/>
          </p:cNvSpPr>
          <p:nvPr>
            <p:ph type="body" sz="quarter" idx="26" hasCustomPrompt="1"/>
          </p:nvPr>
        </p:nvSpPr>
        <p:spPr>
          <a:xfrm>
            <a:off x="457199" y="2047595"/>
            <a:ext cx="3433763" cy="245296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24"/>
          <p:cNvSpPr>
            <a:spLocks noGrp="1"/>
          </p:cNvSpPr>
          <p:nvPr>
            <p:ph type="body" sz="quarter" idx="27" hasCustomPrompt="1"/>
          </p:nvPr>
        </p:nvSpPr>
        <p:spPr>
          <a:xfrm>
            <a:off x="4054475" y="1792289"/>
            <a:ext cx="3433764" cy="255306"/>
          </a:xfrm>
        </p:spPr>
        <p:txBody>
          <a:bodyPr/>
          <a:lstStyle>
            <a:lvl1pPr marL="0" indent="0">
              <a:lnSpc>
                <a:spcPct val="105000"/>
              </a:lnSpc>
              <a:buNone/>
              <a:defRPr>
                <a:solidFill>
                  <a:schemeClr val="accent1"/>
                </a:solidFill>
              </a:defRPr>
            </a:lvl1pPr>
            <a:lvl2pPr marL="0" indent="0">
              <a:buNone/>
              <a:defRPr sz="1200"/>
            </a:lvl2pPr>
            <a:lvl3pPr marL="285750" indent="-114300">
              <a:defRPr sz="1200"/>
            </a:lvl3pPr>
            <a:lvl4pPr marL="460375" indent="-114300">
              <a:defRPr sz="1200"/>
            </a:lvl4pPr>
            <a:lvl5pPr marL="628650" indent="-114300">
              <a:defRPr sz="1200"/>
            </a:lvl5pPr>
          </a:lstStyle>
          <a:p>
            <a:pPr lvl="0"/>
            <a:r>
              <a:rPr lang="en-US" dirty="0" smtClean="0"/>
              <a:t>Click to edit text</a:t>
            </a:r>
          </a:p>
        </p:txBody>
      </p:sp>
      <p:sp>
        <p:nvSpPr>
          <p:cNvPr id="54" name="Text Placeholder 21"/>
          <p:cNvSpPr>
            <a:spLocks noGrp="1"/>
          </p:cNvSpPr>
          <p:nvPr>
            <p:ph type="body" sz="quarter" idx="28" hasCustomPrompt="1"/>
          </p:nvPr>
        </p:nvSpPr>
        <p:spPr>
          <a:xfrm>
            <a:off x="4054475" y="2047595"/>
            <a:ext cx="3433763" cy="245296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ext Placeholder 2"/>
          <p:cNvSpPr>
            <a:spLocks noGrp="1"/>
          </p:cNvSpPr>
          <p:nvPr>
            <p:ph type="body" sz="quarter" idx="24" hasCustomPrompt="1"/>
          </p:nvPr>
        </p:nvSpPr>
        <p:spPr>
          <a:xfrm>
            <a:off x="7642225" y="2047595"/>
            <a:ext cx="1044575" cy="978179"/>
          </a:xfrm>
        </p:spPr>
        <p:txBody>
          <a:bodyPr/>
          <a:lstStyle>
            <a:lvl1pPr marL="0" indent="0">
              <a:buNone/>
              <a:defRPr sz="900">
                <a:solidFill>
                  <a:schemeClr val="tx2">
                    <a:lumMod val="40000"/>
                    <a:lumOff val="60000"/>
                  </a:schemeClr>
                </a:solidFill>
              </a:defRPr>
            </a:lvl1pPr>
            <a:lvl2pPr>
              <a:defRPr sz="900">
                <a:solidFill>
                  <a:schemeClr val="tx2">
                    <a:lumMod val="40000"/>
                    <a:lumOff val="60000"/>
                  </a:schemeClr>
                </a:solidFill>
              </a:defRPr>
            </a:lvl2pPr>
            <a:lvl3pPr>
              <a:defRPr sz="900">
                <a:solidFill>
                  <a:schemeClr val="tx2">
                    <a:lumMod val="40000"/>
                    <a:lumOff val="60000"/>
                  </a:schemeClr>
                </a:solidFill>
              </a:defRPr>
            </a:lvl3pPr>
            <a:lvl4pPr>
              <a:defRPr sz="900">
                <a:solidFill>
                  <a:schemeClr val="tx2">
                    <a:lumMod val="40000"/>
                    <a:lumOff val="60000"/>
                  </a:schemeClr>
                </a:solidFill>
              </a:defRPr>
            </a:lvl4pPr>
            <a:lvl5pPr marL="685800" indent="0">
              <a:buNone/>
              <a:defRPr sz="900">
                <a:solidFill>
                  <a:schemeClr val="tx2">
                    <a:lumMod val="40000"/>
                    <a:lumOff val="60000"/>
                  </a:schemeClr>
                </a:solidFill>
              </a:defRPr>
            </a:lvl5pPr>
          </a:lstStyle>
          <a:p>
            <a:pPr lvl="0"/>
            <a:r>
              <a:rPr lang="en-US" dirty="0" smtClean="0"/>
              <a:t>Click to edit text</a:t>
            </a:r>
          </a:p>
        </p:txBody>
      </p:sp>
    </p:spTree>
    <p:extLst>
      <p:ext uri="{BB962C8B-B14F-4D97-AF65-F5344CB8AC3E}">
        <p14:creationId xmlns:p14="http://schemas.microsoft.com/office/powerpoint/2010/main" val="15052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8.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8.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3.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1955"/>
            <a:ext cx="8229600" cy="387798"/>
          </a:xfrm>
          <a:prstGeom prst="rect">
            <a:avLst/>
          </a:prstGeom>
        </p:spPr>
        <p:txBody>
          <a:bodyPr vert="horz" wrap="square" lIns="0" tIns="0" rIns="0" bIns="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5380"/>
            <a:ext cx="8229600" cy="3365183"/>
          </a:xfrm>
          <a:prstGeom prst="rect">
            <a:avLst/>
          </a:prstGeom>
        </p:spPr>
        <p:txBody>
          <a:bodyPr vert="horz" lIns="0" tIns="0" rIns="0" bIns="0" rtlCol="0">
            <a:noAutofit/>
          </a:body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27532" y="4760804"/>
            <a:ext cx="1098755" cy="138502"/>
          </a:xfrm>
          <a:prstGeom prst="rect">
            <a:avLst/>
          </a:prstGeom>
        </p:spPr>
        <p:txBody>
          <a:bodyPr vert="horz" lIns="0" tIns="0" rIns="0" bIns="0" rtlCol="0" anchor="ctr"/>
          <a:lstStyle>
            <a:lvl1pPr algn="l">
              <a:lnSpc>
                <a:spcPct val="125000"/>
              </a:lnSpc>
              <a:defRPr sz="900" spc="0" baseline="0">
                <a:solidFill>
                  <a:schemeClr val="tx1">
                    <a:lumMod val="40000"/>
                    <a:lumOff val="60000"/>
                  </a:schemeClr>
                </a:solidFill>
              </a:defRPr>
            </a:lvl1pPr>
          </a:lstStyle>
          <a:p>
            <a:fld id="{3B85DB03-83F6-498F-B258-431FC53DF8DB}" type="datetime1">
              <a:rPr lang="en-US" smtClean="0"/>
              <a:t>11/10/2012</a:t>
            </a:fld>
            <a:endParaRPr lang="en-US" dirty="0"/>
          </a:p>
        </p:txBody>
      </p:sp>
      <p:sp>
        <p:nvSpPr>
          <p:cNvPr id="5" name="Footer Placeholder 4"/>
          <p:cNvSpPr>
            <a:spLocks noGrp="1"/>
          </p:cNvSpPr>
          <p:nvPr>
            <p:ph type="ftr" sz="quarter" idx="3"/>
          </p:nvPr>
        </p:nvSpPr>
        <p:spPr>
          <a:xfrm>
            <a:off x="698909" y="4760804"/>
            <a:ext cx="1228623" cy="138503"/>
          </a:xfrm>
          <a:prstGeom prst="rect">
            <a:avLst/>
          </a:prstGeom>
        </p:spPr>
        <p:txBody>
          <a:bodyPr vert="horz" wrap="none" lIns="0" tIns="0" rIns="0" bIns="0" rtlCol="0" anchor="ctr"/>
          <a:lstStyle>
            <a:lvl1pPr algn="l">
              <a:lnSpc>
                <a:spcPct val="125000"/>
              </a:lnSpc>
              <a:defRPr sz="900" spc="0" baseline="0">
                <a:solidFill>
                  <a:schemeClr val="tx1">
                    <a:lumMod val="40000"/>
                    <a:lumOff val="60000"/>
                  </a:schemeClr>
                </a:solidFill>
              </a:defRPr>
            </a:lvl1pPr>
          </a:lstStyle>
          <a:p>
            <a:r>
              <a:rPr lang="en-US" smtClean="0"/>
              <a:t>Microsoft confidential</a:t>
            </a:r>
            <a:endParaRPr lang="en-US" dirty="0"/>
          </a:p>
        </p:txBody>
      </p:sp>
      <p:sp>
        <p:nvSpPr>
          <p:cNvPr id="6" name="Slide Number Placeholder 5"/>
          <p:cNvSpPr>
            <a:spLocks noGrp="1"/>
          </p:cNvSpPr>
          <p:nvPr>
            <p:ph type="sldNum" sz="quarter" idx="4"/>
          </p:nvPr>
        </p:nvSpPr>
        <p:spPr>
          <a:xfrm>
            <a:off x="457200" y="4760804"/>
            <a:ext cx="228926" cy="138504"/>
          </a:xfrm>
          <a:prstGeom prst="rect">
            <a:avLst/>
          </a:prstGeom>
        </p:spPr>
        <p:txBody>
          <a:bodyPr vert="horz" wrap="none" lIns="0" tIns="0" rIns="0" bIns="0" rtlCol="0" anchor="ctr">
            <a:noAutofit/>
          </a:bodyPr>
          <a:lstStyle>
            <a:lvl1pPr algn="l">
              <a:lnSpc>
                <a:spcPct val="125000"/>
              </a:lnSpc>
              <a:defRPr sz="900" spc="0" baseline="0">
                <a:solidFill>
                  <a:schemeClr val="tx1">
                    <a:lumMod val="40000"/>
                    <a:lumOff val="60000"/>
                  </a:schemeClr>
                </a:solidFill>
              </a:defRPr>
            </a:lvl1pPr>
          </a:lstStyle>
          <a:p>
            <a:fld id="{B6F15528-21DE-4FAA-801E-634DDDAF4B2B}" type="slidenum">
              <a:rPr lang="en-US" smtClean="0"/>
              <a:pPr/>
              <a:t>‹#›</a:t>
            </a:fld>
            <a:endParaRPr lang="en-US" dirty="0"/>
          </a:p>
        </p:txBody>
      </p:sp>
      <p:pic>
        <p:nvPicPr>
          <p:cNvPr id="7" name="Picture 6"/>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7774053" y="4747784"/>
            <a:ext cx="941427" cy="242386"/>
          </a:xfrm>
          <a:prstGeom prst="rect">
            <a:avLst/>
          </a:prstGeom>
        </p:spPr>
      </p:pic>
    </p:spTree>
    <p:extLst>
      <p:ext uri="{BB962C8B-B14F-4D97-AF65-F5344CB8AC3E}">
        <p14:creationId xmlns:p14="http://schemas.microsoft.com/office/powerpoint/2010/main" val="155232035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95"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 id="2147484423" r:id="rId16"/>
    <p:sldLayoutId id="2147484424" r:id="rId17"/>
    <p:sldLayoutId id="2147484425" r:id="rId18"/>
    <p:sldLayoutId id="2147484426" r:id="rId19"/>
    <p:sldLayoutId id="2147484427" r:id="rId20"/>
    <p:sldLayoutId id="2147484428" r:id="rId21"/>
    <p:sldLayoutId id="2147484429" r:id="rId22"/>
    <p:sldLayoutId id="2147484430" r:id="rId23"/>
    <p:sldLayoutId id="2147484431" r:id="rId24"/>
    <p:sldLayoutId id="2147484432" r:id="rId25"/>
    <p:sldLayoutId id="2147484433" r:id="rId26"/>
    <p:sldLayoutId id="2147484434" r:id="rId27"/>
    <p:sldLayoutId id="2147484435" r:id="rId28"/>
    <p:sldLayoutId id="2147484436" r:id="rId29"/>
    <p:sldLayoutId id="2147484437" r:id="rId30"/>
    <p:sldLayoutId id="2147484438" r:id="rId31"/>
    <p:sldLayoutId id="2147484439" r:id="rId32"/>
    <p:sldLayoutId id="2147484440" r:id="rId33"/>
    <p:sldLayoutId id="2147484441" r:id="rId34"/>
    <p:sldLayoutId id="2147484442" r:id="rId35"/>
    <p:sldLayoutId id="2147484443" r:id="rId36"/>
    <p:sldLayoutId id="2147484444" r:id="rId37"/>
    <p:sldLayoutId id="2147484445" r:id="rId38"/>
    <p:sldLayoutId id="2147484446" r:id="rId39"/>
    <p:sldLayoutId id="2147484447" r:id="rId40"/>
    <p:sldLayoutId id="2147484496"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105000"/>
        </a:lnSpc>
        <a:spcBef>
          <a:spcPct val="0"/>
        </a:spcBef>
        <a:buNone/>
        <a:defRPr sz="2400" kern="1200" spc="0" baseline="0">
          <a:solidFill>
            <a:schemeClr val="accent1"/>
          </a:solidFill>
          <a:latin typeface="+mj-lt"/>
          <a:ea typeface="+mj-ea"/>
          <a:cs typeface="+mj-cs"/>
        </a:defRPr>
      </a:lvl1pPr>
    </p:titleStyle>
    <p:bodyStyle>
      <a:lvl1pPr marL="114300" indent="-114300" algn="l" defTabSz="914400"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2889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4572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631825"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800100" indent="-114300" algn="l" defTabSz="914400"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2380461"/>
      </p:ext>
    </p:extLst>
  </p:cSld>
  <p:clrMap bg1="dk1" tx1="lt1" bg2="dk2" tx2="lt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 id="2147484472" r:id="rId15"/>
    <p:sldLayoutId id="2147484473" r:id="rId16"/>
    <p:sldLayoutId id="2147484474" r:id="rId17"/>
    <p:sldLayoutId id="2147484475" r:id="rId18"/>
  </p:sldLayoutIdLst>
  <p:transition>
    <p:fade/>
  </p:transition>
  <p:timing>
    <p:tnLst>
      <p:par>
        <p:cTn id="1" dur="indefinite" restart="never" nodeType="tmRoot"/>
      </p:par>
    </p:tnLst>
  </p:timing>
  <p:txStyles>
    <p:titleStyle>
      <a:lvl1pPr algn="l" defTabSz="685772"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1" indent="-345281" algn="l" defTabSz="685772"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1pPr>
      <a:lvl2pPr marL="641747" indent="-296466" algn="l" defTabSz="685772" rtl="0" eaLnBrk="1" latinLnBrk="0" hangingPunct="1">
        <a:lnSpc>
          <a:spcPct val="90000"/>
        </a:lnSpc>
        <a:spcBef>
          <a:spcPct val="20000"/>
        </a:spcBef>
        <a:buSzPct val="90000"/>
        <a:buFontTx/>
        <a:buBlip>
          <a:blip r:embed="rId20"/>
        </a:buBlip>
        <a:defRPr sz="2100" kern="1200">
          <a:gradFill>
            <a:gsLst>
              <a:gs pos="0">
                <a:schemeClr val="tx1"/>
              </a:gs>
              <a:gs pos="86000">
                <a:schemeClr val="tx1"/>
              </a:gs>
            </a:gsLst>
            <a:lin ang="5400000" scaled="0"/>
          </a:gradFill>
          <a:latin typeface="+mn-lt"/>
          <a:ea typeface="+mn-ea"/>
          <a:cs typeface="+mn-cs"/>
        </a:defRPr>
      </a:lvl2pPr>
      <a:lvl3pPr marL="944166" indent="-302419" algn="l" defTabSz="685772" rtl="0" eaLnBrk="1" latinLnBrk="0" hangingPunct="1">
        <a:lnSpc>
          <a:spcPct val="90000"/>
        </a:lnSpc>
        <a:spcBef>
          <a:spcPct val="20000"/>
        </a:spcBef>
        <a:buSzPct val="90000"/>
        <a:buFontTx/>
        <a:buBlip>
          <a:blip r:embed="rId20"/>
        </a:buBlip>
        <a:defRPr sz="1800" kern="1200">
          <a:gradFill>
            <a:gsLst>
              <a:gs pos="0">
                <a:schemeClr val="tx1"/>
              </a:gs>
              <a:gs pos="86000">
                <a:schemeClr val="tx1"/>
              </a:gs>
            </a:gsLst>
            <a:lin ang="5400000" scaled="0"/>
          </a:gradFill>
          <a:latin typeface="+mn-lt"/>
          <a:ea typeface="+mn-ea"/>
          <a:cs typeface="+mn-cs"/>
        </a:defRPr>
      </a:lvl3pPr>
      <a:lvl4pPr marL="1203722" indent="-259556"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4pPr>
      <a:lvl5pPr marL="1456135" indent="-252413"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994533"/>
      </p:ext>
    </p:extLst>
  </p:cSld>
  <p:clrMap bg1="dk1" tx1="lt1" bg2="dk2" tx2="lt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 id="2147484492" r:id="rId16"/>
    <p:sldLayoutId id="2147484493" r:id="rId17"/>
    <p:sldLayoutId id="2147484494" r:id="rId18"/>
  </p:sldLayoutIdLst>
  <p:transition>
    <p:fade/>
  </p:transition>
  <p:timing>
    <p:tnLst>
      <p:par>
        <p:cTn id="1" dur="indefinite" restart="never" nodeType="tmRoot"/>
      </p:par>
    </p:tnLst>
  </p:timing>
  <p:txStyles>
    <p:titleStyle>
      <a:lvl1pPr algn="l" defTabSz="685772"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81" indent="-345281" algn="l" defTabSz="685772"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1pPr>
      <a:lvl2pPr marL="641747" indent="-296466" algn="l" defTabSz="685772" rtl="0" eaLnBrk="1" latinLnBrk="0" hangingPunct="1">
        <a:lnSpc>
          <a:spcPct val="90000"/>
        </a:lnSpc>
        <a:spcBef>
          <a:spcPct val="20000"/>
        </a:spcBef>
        <a:buSzPct val="90000"/>
        <a:buFontTx/>
        <a:buBlip>
          <a:blip r:embed="rId20"/>
        </a:buBlip>
        <a:defRPr sz="2100" kern="1200">
          <a:gradFill>
            <a:gsLst>
              <a:gs pos="0">
                <a:schemeClr val="tx1"/>
              </a:gs>
              <a:gs pos="86000">
                <a:schemeClr val="tx1"/>
              </a:gs>
            </a:gsLst>
            <a:lin ang="5400000" scaled="0"/>
          </a:gradFill>
          <a:latin typeface="+mn-lt"/>
          <a:ea typeface="+mn-ea"/>
          <a:cs typeface="+mn-cs"/>
        </a:defRPr>
      </a:lvl2pPr>
      <a:lvl3pPr marL="944166" indent="-302419" algn="l" defTabSz="685772" rtl="0" eaLnBrk="1" latinLnBrk="0" hangingPunct="1">
        <a:lnSpc>
          <a:spcPct val="90000"/>
        </a:lnSpc>
        <a:spcBef>
          <a:spcPct val="20000"/>
        </a:spcBef>
        <a:buSzPct val="90000"/>
        <a:buFontTx/>
        <a:buBlip>
          <a:blip r:embed="rId20"/>
        </a:buBlip>
        <a:defRPr sz="1800" kern="1200">
          <a:gradFill>
            <a:gsLst>
              <a:gs pos="0">
                <a:schemeClr val="tx1"/>
              </a:gs>
              <a:gs pos="86000">
                <a:schemeClr val="tx1"/>
              </a:gs>
            </a:gsLst>
            <a:lin ang="5400000" scaled="0"/>
          </a:gradFill>
          <a:latin typeface="+mn-lt"/>
          <a:ea typeface="+mn-ea"/>
          <a:cs typeface="+mn-cs"/>
        </a:defRPr>
      </a:lvl3pPr>
      <a:lvl4pPr marL="1203722" indent="-259556"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4pPr>
      <a:lvl5pPr marL="1456135" indent="-252413" algn="l" defTabSz="685772" rtl="0" eaLnBrk="1" latinLnBrk="0" hangingPunct="1">
        <a:lnSpc>
          <a:spcPct val="90000"/>
        </a:lnSpc>
        <a:spcBef>
          <a:spcPct val="20000"/>
        </a:spcBef>
        <a:buSzPct val="90000"/>
        <a:buFontTx/>
        <a:buBlip>
          <a:blip r:embed="rId20"/>
        </a:buBlip>
        <a:defRPr sz="1500" kern="1200">
          <a:gradFill>
            <a:gsLst>
              <a:gs pos="0">
                <a:schemeClr val="tx1"/>
              </a:gs>
              <a:gs pos="86000">
                <a:schemeClr val="tx1"/>
              </a:gs>
            </a:gsLst>
            <a:lin ang="5400000" scaled="0"/>
          </a:gra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ubtitle 54"/>
          <p:cNvSpPr>
            <a:spLocks noGrp="1"/>
          </p:cNvSpPr>
          <p:nvPr>
            <p:ph type="subTitle" idx="1"/>
          </p:nvPr>
        </p:nvSpPr>
        <p:spPr>
          <a:xfrm>
            <a:off x="457201" y="2552809"/>
            <a:ext cx="2241550" cy="1731243"/>
          </a:xfrm>
        </p:spPr>
        <p:txBody>
          <a:bodyPr/>
          <a:lstStyle/>
          <a:p>
            <a:r>
              <a:rPr lang="en-US" sz="1800" dirty="0" smtClean="0"/>
              <a:t>Matthias Shapiro</a:t>
            </a:r>
          </a:p>
          <a:p>
            <a:r>
              <a:rPr lang="en-US" dirty="0" smtClean="0"/>
              <a:t>Twitter</a:t>
            </a:r>
          </a:p>
          <a:p>
            <a:r>
              <a:rPr lang="en-US" dirty="0" smtClean="0"/>
              <a:t>@</a:t>
            </a:r>
            <a:r>
              <a:rPr lang="en-US" dirty="0" err="1" smtClean="0"/>
              <a:t>matthiasshap</a:t>
            </a:r>
            <a:endParaRPr lang="en-US" dirty="0" smtClean="0"/>
          </a:p>
          <a:p>
            <a:r>
              <a:rPr lang="en-US" dirty="0" smtClean="0"/>
              <a:t>Email</a:t>
            </a:r>
            <a:endParaRPr lang="en-US" dirty="0"/>
          </a:p>
          <a:p>
            <a:r>
              <a:rPr lang="en-US" dirty="0" smtClean="0"/>
              <a:t> mashapir@microsoft.com</a:t>
            </a:r>
          </a:p>
          <a:p>
            <a:r>
              <a:rPr lang="en-US" dirty="0" smtClean="0"/>
              <a:t>Blog</a:t>
            </a:r>
          </a:p>
          <a:p>
            <a:r>
              <a:rPr lang="en-US" dirty="0" smtClean="0"/>
              <a:t>http://matthiasshapiro.com</a:t>
            </a:r>
            <a:endParaRPr lang="en-US" dirty="0"/>
          </a:p>
        </p:txBody>
      </p:sp>
      <p:sp>
        <p:nvSpPr>
          <p:cNvPr id="54" name="Title 53"/>
          <p:cNvSpPr>
            <a:spLocks noGrp="1"/>
          </p:cNvSpPr>
          <p:nvPr>
            <p:ph type="title"/>
          </p:nvPr>
        </p:nvSpPr>
        <p:spPr>
          <a:xfrm>
            <a:off x="457200" y="1326958"/>
            <a:ext cx="2624667" cy="811892"/>
          </a:xfrm>
        </p:spPr>
        <p:txBody>
          <a:bodyPr/>
          <a:lstStyle/>
          <a:p>
            <a:r>
              <a:rPr lang="en-US" dirty="0" smtClean="0"/>
              <a:t>Windows Phone 8 More Than An App</a:t>
            </a:r>
            <a:endParaRPr lang="en-US" dirty="0"/>
          </a:p>
        </p:txBody>
      </p:sp>
      <p:pic>
        <p:nvPicPr>
          <p:cNvPr id="3" name="Picture Placeholder 2"/>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246" b="246"/>
          <a:stretch>
            <a:fillRect/>
          </a:stretch>
        </p:blipFill>
        <p:spPr/>
      </p:pic>
      <p:sp>
        <p:nvSpPr>
          <p:cNvPr id="11" name="Text Placeholder 10"/>
          <p:cNvSpPr>
            <a:spLocks noGrp="1"/>
          </p:cNvSpPr>
          <p:nvPr>
            <p:ph type="body" sz="quarter" idx="22"/>
          </p:nvPr>
        </p:nvSpPr>
        <p:spPr/>
        <p:txBody>
          <a:bodyPr/>
          <a:lstStyle/>
          <a:p>
            <a:endParaRPr lang="en-GB"/>
          </a:p>
        </p:txBody>
      </p:sp>
      <p:pic>
        <p:nvPicPr>
          <p:cNvPr id="13" name="Picture Placeholder 12"/>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1591" b="11591"/>
          <a:stretch>
            <a:fillRect/>
          </a:stretch>
        </p:blipFill>
        <p:spPr/>
      </p:pic>
      <p:sp>
        <p:nvSpPr>
          <p:cNvPr id="14" name="Text Placeholder 13"/>
          <p:cNvSpPr>
            <a:spLocks noGrp="1"/>
          </p:cNvSpPr>
          <p:nvPr>
            <p:ph type="body" sz="quarter" idx="16"/>
          </p:nvPr>
        </p:nvSpPr>
        <p:spPr/>
        <p:txBody>
          <a:bodyPr/>
          <a:lstStyle/>
          <a:p>
            <a:endParaRPr lang="en-GB" dirty="0"/>
          </a:p>
        </p:txBody>
      </p:sp>
    </p:spTree>
    <p:extLst>
      <p:ext uri="{BB962C8B-B14F-4D97-AF65-F5344CB8AC3E}">
        <p14:creationId xmlns:p14="http://schemas.microsoft.com/office/powerpoint/2010/main" val="409205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Defining the Application Tile in the Application Manifest</a:t>
            </a:r>
            <a:endParaRPr lang="en-GB" dirty="0"/>
          </a:p>
        </p:txBody>
      </p:sp>
      <p:sp>
        <p:nvSpPr>
          <p:cNvPr id="3" name="Content Placeholder 2"/>
          <p:cNvSpPr>
            <a:spLocks noGrp="1"/>
          </p:cNvSpPr>
          <p:nvPr>
            <p:ph idx="1"/>
          </p:nvPr>
        </p:nvSpPr>
        <p:spPr/>
        <p:txBody>
          <a:bodyPr/>
          <a:lstStyle/>
          <a:p>
            <a:r>
              <a:rPr lang="en-GB" dirty="0" smtClean="0"/>
              <a:t>Double-click WMAppManifest.xml to open using the new Manifest Editor</a:t>
            </a:r>
          </a:p>
          <a:p>
            <a:r>
              <a:rPr lang="en-GB" dirty="0" smtClean="0"/>
              <a:t>On the Application UI tab, set the Tile Template, optional Title and Tile Images</a:t>
            </a:r>
            <a:endParaRPr lang="en-GB" dirty="0"/>
          </a:p>
        </p:txBody>
      </p:sp>
      <p:pic>
        <p:nvPicPr>
          <p:cNvPr id="7" name="Picture 6"/>
          <p:cNvPicPr>
            <a:picLocks noChangeAspect="1"/>
          </p:cNvPicPr>
          <p:nvPr/>
        </p:nvPicPr>
        <p:blipFill>
          <a:blip r:embed="rId2"/>
          <a:stretch>
            <a:fillRect/>
          </a:stretch>
        </p:blipFill>
        <p:spPr>
          <a:xfrm>
            <a:off x="1709268" y="2017020"/>
            <a:ext cx="4988000" cy="2483543"/>
          </a:xfrm>
          <a:prstGeom prst="rect">
            <a:avLst/>
          </a:prstGeom>
        </p:spPr>
      </p:pic>
    </p:spTree>
    <p:extLst>
      <p:ext uri="{BB962C8B-B14F-4D97-AF65-F5344CB8AC3E}">
        <p14:creationId xmlns:p14="http://schemas.microsoft.com/office/powerpoint/2010/main" val="35210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Flip Tile Template</a:t>
            </a:r>
            <a:endParaRPr lang="en-GB" dirty="0"/>
          </a:p>
        </p:txBody>
      </p:sp>
      <p:sp>
        <p:nvSpPr>
          <p:cNvPr id="3" name="Content Placeholder 2"/>
          <p:cNvSpPr>
            <a:spLocks noGrp="1"/>
          </p:cNvSpPr>
          <p:nvPr>
            <p:ph idx="1"/>
          </p:nvPr>
        </p:nvSpPr>
        <p:spPr>
          <a:xfrm>
            <a:off x="457200" y="1135380"/>
            <a:ext cx="2569087" cy="3365183"/>
          </a:xfrm>
        </p:spPr>
        <p:txBody>
          <a:bodyPr/>
          <a:lstStyle/>
          <a:p>
            <a:r>
              <a:rPr lang="en-GB" dirty="0" smtClean="0"/>
              <a:t>Flips from front to back</a:t>
            </a:r>
          </a:p>
          <a:p>
            <a:r>
              <a:rPr lang="en-GB" dirty="0" smtClean="0"/>
              <a:t>Small size does not flip</a:t>
            </a:r>
          </a:p>
          <a:p>
            <a:r>
              <a:rPr lang="en-GB" dirty="0" smtClean="0"/>
              <a:t>Medium size is the same as the WP7.1 tile template</a:t>
            </a:r>
          </a:p>
          <a:p>
            <a:r>
              <a:rPr lang="en-GB" dirty="0" smtClean="0"/>
              <a:t>Set as many tiles as you want (must go to different URIs)</a:t>
            </a:r>
            <a:endParaRPr lang="en-GB" dirty="0"/>
          </a:p>
        </p:txBody>
      </p:sp>
      <p:pic>
        <p:nvPicPr>
          <p:cNvPr id="7" name="Picture 6"/>
          <p:cNvPicPr>
            <a:picLocks noChangeAspect="1"/>
          </p:cNvPicPr>
          <p:nvPr/>
        </p:nvPicPr>
        <p:blipFill>
          <a:blip r:embed="rId2"/>
          <a:stretch>
            <a:fillRect/>
          </a:stretch>
        </p:blipFill>
        <p:spPr>
          <a:xfrm>
            <a:off x="3258107" y="762503"/>
            <a:ext cx="5325662" cy="3981566"/>
          </a:xfrm>
          <a:prstGeom prst="rect">
            <a:avLst/>
          </a:prstGeom>
        </p:spPr>
      </p:pic>
    </p:spTree>
    <p:extLst>
      <p:ext uri="{BB962C8B-B14F-4D97-AF65-F5344CB8AC3E}">
        <p14:creationId xmlns:p14="http://schemas.microsoft.com/office/powerpoint/2010/main" val="2545647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Cycle Tile Template</a:t>
            </a:r>
            <a:endParaRPr lang="en-GB" dirty="0"/>
          </a:p>
        </p:txBody>
      </p:sp>
      <p:sp>
        <p:nvSpPr>
          <p:cNvPr id="3" name="Content Placeholder 2"/>
          <p:cNvSpPr>
            <a:spLocks noGrp="1"/>
          </p:cNvSpPr>
          <p:nvPr>
            <p:ph idx="1"/>
          </p:nvPr>
        </p:nvSpPr>
        <p:spPr/>
        <p:txBody>
          <a:bodyPr/>
          <a:lstStyle/>
          <a:p>
            <a:r>
              <a:rPr lang="en-GB" dirty="0" smtClean="0"/>
              <a:t>Cycles between from 1 to 9 images</a:t>
            </a:r>
          </a:p>
          <a:p>
            <a:r>
              <a:rPr lang="en-GB" dirty="0" smtClean="0"/>
              <a:t>Small tile does not cycle</a:t>
            </a:r>
            <a:endParaRPr lang="en-GB" dirty="0"/>
          </a:p>
        </p:txBody>
      </p:sp>
      <p:pic>
        <p:nvPicPr>
          <p:cNvPr id="7" name="Picture 6"/>
          <p:cNvPicPr>
            <a:picLocks noChangeAspect="1"/>
          </p:cNvPicPr>
          <p:nvPr/>
        </p:nvPicPr>
        <p:blipFill>
          <a:blip r:embed="rId2"/>
          <a:stretch>
            <a:fillRect/>
          </a:stretch>
        </p:blipFill>
        <p:spPr>
          <a:xfrm>
            <a:off x="1469465" y="2001436"/>
            <a:ext cx="5895975" cy="2238375"/>
          </a:xfrm>
          <a:prstGeom prst="rect">
            <a:avLst/>
          </a:prstGeom>
        </p:spPr>
      </p:pic>
    </p:spTree>
    <p:extLst>
      <p:ext uri="{BB962C8B-B14F-4D97-AF65-F5344CB8AC3E}">
        <p14:creationId xmlns:p14="http://schemas.microsoft.com/office/powerpoint/2010/main" val="295531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Iconic Tile Template</a:t>
            </a:r>
            <a:endParaRPr lang="en-GB" dirty="0"/>
          </a:p>
        </p:txBody>
      </p:sp>
      <p:sp>
        <p:nvSpPr>
          <p:cNvPr id="3" name="Content Placeholder 2"/>
          <p:cNvSpPr>
            <a:spLocks noGrp="1"/>
          </p:cNvSpPr>
          <p:nvPr>
            <p:ph idx="1"/>
          </p:nvPr>
        </p:nvSpPr>
        <p:spPr/>
        <p:txBody>
          <a:bodyPr/>
          <a:lstStyle/>
          <a:p>
            <a:r>
              <a:rPr lang="en-GB" dirty="0" smtClean="0"/>
              <a:t>Displays a small image in the </a:t>
            </a:r>
            <a:r>
              <a:rPr lang="en-GB" dirty="0" err="1" smtClean="0"/>
              <a:t>center</a:t>
            </a:r>
            <a:r>
              <a:rPr lang="en-GB" dirty="0" smtClean="0"/>
              <a:t> of the Tile and is designed to reflect Windows Phone design principles</a:t>
            </a:r>
            <a:endParaRPr lang="en-GB" dirty="0"/>
          </a:p>
        </p:txBody>
      </p:sp>
      <p:sp>
        <p:nvSpPr>
          <p:cNvPr id="4" name="Date Placeholder 3"/>
          <p:cNvSpPr>
            <a:spLocks noGrp="1"/>
          </p:cNvSpPr>
          <p:nvPr>
            <p:ph type="dt" sz="half" idx="10"/>
          </p:nvPr>
        </p:nvSpPr>
        <p:spPr/>
        <p:txBody>
          <a:bodyPr/>
          <a:lstStyle/>
          <a:p>
            <a:fld id="{29D28D06-218E-4EE5-AC47-A9F3FEC497C6}" type="datetime1">
              <a:rPr lang="en-US" smtClean="0">
                <a:solidFill>
                  <a:srgbClr val="787878">
                    <a:lumMod val="60000"/>
                    <a:lumOff val="40000"/>
                  </a:srgbClr>
                </a:solidFill>
              </a:rPr>
              <a:pPr/>
              <a:t>11/10/2012</a:t>
            </a:fld>
            <a:endParaRPr lang="en-US">
              <a:solidFill>
                <a:srgbClr val="787878">
                  <a:lumMod val="60000"/>
                  <a:lumOff val="40000"/>
                </a:srgbClr>
              </a:solidFill>
            </a:endParaRPr>
          </a:p>
        </p:txBody>
      </p:sp>
      <p:pic>
        <p:nvPicPr>
          <p:cNvPr id="7" name="Picture 6"/>
          <p:cNvPicPr>
            <a:picLocks noChangeAspect="1"/>
          </p:cNvPicPr>
          <p:nvPr/>
        </p:nvPicPr>
        <p:blipFill>
          <a:blip r:embed="rId2"/>
          <a:stretch>
            <a:fillRect/>
          </a:stretch>
        </p:blipFill>
        <p:spPr>
          <a:xfrm>
            <a:off x="1927532" y="1957077"/>
            <a:ext cx="4860165" cy="2543486"/>
          </a:xfrm>
          <a:prstGeom prst="rect">
            <a:avLst/>
          </a:prstGeom>
        </p:spPr>
      </p:pic>
    </p:spTree>
    <p:extLst>
      <p:ext uri="{BB962C8B-B14F-4D97-AF65-F5344CB8AC3E}">
        <p14:creationId xmlns:p14="http://schemas.microsoft.com/office/powerpoint/2010/main" val="229282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9710" b="19710"/>
          <a:stretch>
            <a:fillRect/>
          </a:stretch>
        </p:blipFill>
        <p:spPr>
          <a:xfrm>
            <a:off x="1174820" y="2238956"/>
            <a:ext cx="1235199" cy="1304343"/>
          </a:xfrm>
        </p:spPr>
      </p:pic>
      <p:sp>
        <p:nvSpPr>
          <p:cNvPr id="5" name="Date Placeholder 4"/>
          <p:cNvSpPr>
            <a:spLocks noGrp="1"/>
          </p:cNvSpPr>
          <p:nvPr>
            <p:ph type="dt" sz="half" idx="4294967295"/>
          </p:nvPr>
        </p:nvSpPr>
        <p:spPr>
          <a:xfrm>
            <a:off x="1927532" y="4760804"/>
            <a:ext cx="1098755" cy="138502"/>
          </a:xfrm>
        </p:spPr>
        <p:txBody>
          <a:bodyPr/>
          <a:lstStyle/>
          <a:p>
            <a:fld id="{8EC38CEA-5ED3-4033-8EC0-B231867035BF}" type="datetime1">
              <a:rPr lang="en-US" smtClean="0"/>
              <a:t>11/10/2012</a:t>
            </a:fld>
            <a:endParaRPr lang="en-US" dirty="0"/>
          </a:p>
        </p:txBody>
      </p:sp>
      <p:sp>
        <p:nvSpPr>
          <p:cNvPr id="6" name="Footer Placeholder 5"/>
          <p:cNvSpPr>
            <a:spLocks noGrp="1"/>
          </p:cNvSpPr>
          <p:nvPr>
            <p:ph type="ftr" sz="quarter" idx="4294967295"/>
          </p:nvPr>
        </p:nvSpPr>
        <p:spPr>
          <a:xfrm>
            <a:off x="698909" y="4760804"/>
            <a:ext cx="1228623" cy="138503"/>
          </a:xfrm>
        </p:spPr>
        <p:txBody>
          <a:bodyPr/>
          <a:lstStyle/>
          <a:p>
            <a:r>
              <a:rPr lang="en-US" smtClean="0"/>
              <a:t>Microsoft confidential</a:t>
            </a:r>
            <a:endParaRPr lang="en-US" dirty="0"/>
          </a:p>
        </p:txBody>
      </p:sp>
      <p:sp>
        <p:nvSpPr>
          <p:cNvPr id="7" name="Slide Number Placeholder 6"/>
          <p:cNvSpPr>
            <a:spLocks noGrp="1"/>
          </p:cNvSpPr>
          <p:nvPr>
            <p:ph type="sldNum" sz="quarter" idx="4294967295"/>
          </p:nvPr>
        </p:nvSpPr>
        <p:spPr>
          <a:xfrm>
            <a:off x="457200" y="4760804"/>
            <a:ext cx="228926" cy="138504"/>
          </a:xfrm>
        </p:spPr>
        <p:txBody>
          <a:bodyPr/>
          <a:lstStyle/>
          <a:p>
            <a:fld id="{B6F15528-21DE-4FAA-801E-634DDDAF4B2B}" type="slidenum">
              <a:rPr lang="en-US" smtClean="0"/>
              <a:pPr/>
              <a:t>14</a:t>
            </a:fld>
            <a:endParaRPr lang="en-US" dirty="0"/>
          </a:p>
        </p:txBody>
      </p:sp>
      <p:sp>
        <p:nvSpPr>
          <p:cNvPr id="2" name="Title 1"/>
          <p:cNvSpPr>
            <a:spLocks noGrp="1"/>
          </p:cNvSpPr>
          <p:nvPr>
            <p:ph type="title"/>
          </p:nvPr>
        </p:nvSpPr>
        <p:spPr>
          <a:xfrm>
            <a:off x="5243514" y="401954"/>
            <a:ext cx="3283980" cy="480709"/>
          </a:xfrm>
        </p:spPr>
        <p:txBody>
          <a:bodyPr/>
          <a:lstStyle/>
          <a:p>
            <a:r>
              <a:rPr lang="en-US" sz="3200" dirty="0" smtClean="0"/>
              <a:t>Tiles Demo</a:t>
            </a:r>
            <a:endParaRPr lang="en-US" sz="3200" dirty="0"/>
          </a:p>
        </p:txBody>
      </p:sp>
      <p:sp>
        <p:nvSpPr>
          <p:cNvPr id="10" name="Text Placeholder 9"/>
          <p:cNvSpPr>
            <a:spLocks noGrp="1"/>
          </p:cNvSpPr>
          <p:nvPr>
            <p:ph type="body" sz="quarter" idx="26"/>
          </p:nvPr>
        </p:nvSpPr>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26" y="0"/>
            <a:ext cx="3086100" cy="5143500"/>
          </a:xfrm>
          <a:prstGeom prst="rect">
            <a:avLst/>
          </a:prstGeom>
        </p:spPr>
      </p:pic>
    </p:spTree>
    <p:extLst>
      <p:ext uri="{BB962C8B-B14F-4D97-AF65-F5344CB8AC3E}">
        <p14:creationId xmlns:p14="http://schemas.microsoft.com/office/powerpoint/2010/main" val="104946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noChangeAspect="1"/>
          </p:cNvSpPr>
          <p:nvPr>
            <p:ph type="title"/>
          </p:nvPr>
        </p:nvSpPr>
        <p:spPr>
          <a:xfrm>
            <a:off x="457200" y="401955"/>
            <a:ext cx="8229600" cy="360548"/>
          </a:xfrm>
        </p:spPr>
        <p:txBody>
          <a:bodyPr/>
          <a:lstStyle/>
          <a:p>
            <a:r>
              <a:rPr lang="en-US" dirty="0" smtClean="0"/>
              <a:t>Updating Tiles with a Tile Schedule</a:t>
            </a:r>
            <a:endParaRPr lang="en-US" dirty="0"/>
          </a:p>
        </p:txBody>
      </p:sp>
      <p:sp>
        <p:nvSpPr>
          <p:cNvPr id="9" name="Text Placeholder 6"/>
          <p:cNvSpPr>
            <a:spLocks noGrp="1" noChangeAspect="1"/>
          </p:cNvSpPr>
          <p:nvPr>
            <p:ph idx="1"/>
          </p:nvPr>
        </p:nvSpPr>
        <p:spPr/>
        <p:txBody>
          <a:bodyPr>
            <a:normAutofit/>
          </a:bodyPr>
          <a:lstStyle/>
          <a:p>
            <a:r>
              <a:rPr lang="en-US" dirty="0" smtClean="0"/>
              <a:t>Periodically updates the tile image without pushing message though </a:t>
            </a:r>
          </a:p>
          <a:p>
            <a:r>
              <a:rPr lang="en-US" dirty="0" smtClean="0"/>
              <a:t>Updates images only from the web, not from the app local store</a:t>
            </a:r>
          </a:p>
          <a:p>
            <a:r>
              <a:rPr lang="en-US" dirty="0" smtClean="0"/>
              <a:t>Update recurrence can by Onetime, </a:t>
            </a:r>
            <a:r>
              <a:rPr lang="en-US" dirty="0" err="1" smtClean="0"/>
              <a:t>EveryHour</a:t>
            </a:r>
            <a:r>
              <a:rPr lang="en-US" dirty="0" smtClean="0"/>
              <a:t>, </a:t>
            </a:r>
            <a:r>
              <a:rPr lang="en-US" dirty="0" err="1" smtClean="0"/>
              <a:t>EveryDay</a:t>
            </a:r>
            <a:r>
              <a:rPr lang="en-US" dirty="0" smtClean="0"/>
              <a:t>, </a:t>
            </a:r>
            <a:r>
              <a:rPr lang="en-US" dirty="0" err="1" smtClean="0"/>
              <a:t>EveryWeek</a:t>
            </a:r>
            <a:r>
              <a:rPr lang="en-US" dirty="0" smtClean="0"/>
              <a:t> or </a:t>
            </a:r>
            <a:r>
              <a:rPr lang="en-US" dirty="0" err="1" smtClean="0"/>
              <a:t>EveryMonth</a:t>
            </a:r>
            <a:endParaRPr lang="en-US" dirty="0"/>
          </a:p>
        </p:txBody>
      </p:sp>
    </p:spTree>
    <p:extLst>
      <p:ext uri="{BB962C8B-B14F-4D97-AF65-F5344CB8AC3E}">
        <p14:creationId xmlns:p14="http://schemas.microsoft.com/office/powerpoint/2010/main" val="265592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noChangeAspect="1"/>
          </p:cNvSpPr>
          <p:nvPr>
            <p:ph type="title"/>
          </p:nvPr>
        </p:nvSpPr>
        <p:spPr>
          <a:xfrm>
            <a:off x="457200" y="401955"/>
            <a:ext cx="8229600" cy="360548"/>
          </a:xfrm>
        </p:spPr>
        <p:txBody>
          <a:bodyPr/>
          <a:lstStyle/>
          <a:p>
            <a:r>
              <a:rPr lang="en-US" dirty="0" smtClean="0"/>
              <a:t>Limitations of a Tile Schedule</a:t>
            </a:r>
            <a:endParaRPr lang="en-US" dirty="0"/>
          </a:p>
        </p:txBody>
      </p:sp>
      <p:sp>
        <p:nvSpPr>
          <p:cNvPr id="9" name="Text Placeholder 6"/>
          <p:cNvSpPr>
            <a:spLocks noGrp="1" noChangeAspect="1"/>
          </p:cNvSpPr>
          <p:nvPr>
            <p:ph idx="1"/>
          </p:nvPr>
        </p:nvSpPr>
        <p:spPr/>
        <p:txBody>
          <a:bodyPr>
            <a:normAutofit/>
          </a:bodyPr>
          <a:lstStyle/>
          <a:p>
            <a:r>
              <a:rPr lang="en-US" sz="1800" dirty="0" smtClean="0"/>
              <a:t>Can only update the image on the front of the tile</a:t>
            </a:r>
          </a:p>
          <a:p>
            <a:r>
              <a:rPr lang="en-US" sz="1800" dirty="0" smtClean="0"/>
              <a:t>Updates images only from the web, not from the app local store</a:t>
            </a:r>
          </a:p>
          <a:p>
            <a:r>
              <a:rPr lang="en-US" sz="1800" dirty="0">
                <a:solidFill>
                  <a:schemeClr val="tx2"/>
                </a:solidFill>
              </a:rPr>
              <a:t>Image size must be less than 150 KB (up from 80KB in WP7.1)</a:t>
            </a:r>
          </a:p>
          <a:p>
            <a:r>
              <a:rPr lang="en-US" sz="1800" dirty="0">
                <a:solidFill>
                  <a:schemeClr val="tx2"/>
                </a:solidFill>
              </a:rPr>
              <a:t>Download time must not exceed 45 seconds (down from 60 seconds in 7.1)</a:t>
            </a:r>
          </a:p>
          <a:p>
            <a:r>
              <a:rPr lang="en-US" sz="1800" dirty="0">
                <a:solidFill>
                  <a:schemeClr val="tx2"/>
                </a:solidFill>
              </a:rPr>
              <a:t>Lowest update time resolution is 60 minutes</a:t>
            </a:r>
          </a:p>
          <a:p>
            <a:r>
              <a:rPr lang="en-US" sz="1800" dirty="0">
                <a:solidFill>
                  <a:schemeClr val="tx2"/>
                </a:solidFill>
              </a:rPr>
              <a:t>If the schedule for an indefinite or finite number of updates fails too many times, OS will cancel </a:t>
            </a:r>
            <a:r>
              <a:rPr lang="en-US" sz="1800" dirty="0" smtClean="0">
                <a:solidFill>
                  <a:schemeClr val="tx2"/>
                </a:solidFill>
              </a:rPr>
              <a:t>it</a:t>
            </a:r>
            <a:endParaRPr lang="en-US" sz="1800" dirty="0"/>
          </a:p>
        </p:txBody>
      </p:sp>
    </p:spTree>
    <p:extLst>
      <p:ext uri="{BB962C8B-B14F-4D97-AF65-F5344CB8AC3E}">
        <p14:creationId xmlns:p14="http://schemas.microsoft.com/office/powerpoint/2010/main" val="1113244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9710" b="19710"/>
          <a:stretch>
            <a:fillRect/>
          </a:stretch>
        </p:blipFill>
        <p:spPr>
          <a:xfrm>
            <a:off x="1174820" y="2238956"/>
            <a:ext cx="1235199" cy="1304343"/>
          </a:xfrm>
        </p:spPr>
      </p:pic>
      <p:sp>
        <p:nvSpPr>
          <p:cNvPr id="5" name="Date Placeholder 4"/>
          <p:cNvSpPr>
            <a:spLocks noGrp="1"/>
          </p:cNvSpPr>
          <p:nvPr>
            <p:ph type="dt" sz="half" idx="4294967295"/>
          </p:nvPr>
        </p:nvSpPr>
        <p:spPr>
          <a:xfrm>
            <a:off x="1927532" y="4760804"/>
            <a:ext cx="1098755" cy="138502"/>
          </a:xfrm>
        </p:spPr>
        <p:txBody>
          <a:bodyPr/>
          <a:lstStyle/>
          <a:p>
            <a:fld id="{8EC38CEA-5ED3-4033-8EC0-B231867035BF}" type="datetime1">
              <a:rPr lang="en-US" smtClean="0"/>
              <a:t>11/10/2012</a:t>
            </a:fld>
            <a:endParaRPr lang="en-US" dirty="0"/>
          </a:p>
        </p:txBody>
      </p:sp>
      <p:sp>
        <p:nvSpPr>
          <p:cNvPr id="6" name="Footer Placeholder 5"/>
          <p:cNvSpPr>
            <a:spLocks noGrp="1"/>
          </p:cNvSpPr>
          <p:nvPr>
            <p:ph type="ftr" sz="quarter" idx="4294967295"/>
          </p:nvPr>
        </p:nvSpPr>
        <p:spPr>
          <a:xfrm>
            <a:off x="698909" y="4760804"/>
            <a:ext cx="1228623" cy="138503"/>
          </a:xfrm>
        </p:spPr>
        <p:txBody>
          <a:bodyPr/>
          <a:lstStyle/>
          <a:p>
            <a:r>
              <a:rPr lang="en-US" smtClean="0"/>
              <a:t>Microsoft confidential</a:t>
            </a:r>
            <a:endParaRPr lang="en-US" dirty="0"/>
          </a:p>
        </p:txBody>
      </p:sp>
      <p:sp>
        <p:nvSpPr>
          <p:cNvPr id="7" name="Slide Number Placeholder 6"/>
          <p:cNvSpPr>
            <a:spLocks noGrp="1"/>
          </p:cNvSpPr>
          <p:nvPr>
            <p:ph type="sldNum" sz="quarter" idx="4294967295"/>
          </p:nvPr>
        </p:nvSpPr>
        <p:spPr>
          <a:xfrm>
            <a:off x="457200" y="4760804"/>
            <a:ext cx="228926" cy="138504"/>
          </a:xfrm>
        </p:spPr>
        <p:txBody>
          <a:bodyPr/>
          <a:lstStyle/>
          <a:p>
            <a:fld id="{B6F15528-21DE-4FAA-801E-634DDDAF4B2B}" type="slidenum">
              <a:rPr lang="en-US" smtClean="0"/>
              <a:pPr/>
              <a:t>17</a:t>
            </a:fld>
            <a:endParaRPr lang="en-US" dirty="0"/>
          </a:p>
        </p:txBody>
      </p:sp>
      <p:sp>
        <p:nvSpPr>
          <p:cNvPr id="2" name="Title 1"/>
          <p:cNvSpPr>
            <a:spLocks noGrp="1"/>
          </p:cNvSpPr>
          <p:nvPr>
            <p:ph type="title"/>
          </p:nvPr>
        </p:nvSpPr>
        <p:spPr>
          <a:xfrm>
            <a:off x="5248274" y="401954"/>
            <a:ext cx="3283980" cy="1034129"/>
          </a:xfrm>
        </p:spPr>
        <p:txBody>
          <a:bodyPr/>
          <a:lstStyle/>
          <a:p>
            <a:r>
              <a:rPr lang="en-US" sz="3200" dirty="0" smtClean="0"/>
              <a:t>Tiles on </a:t>
            </a:r>
            <a:r>
              <a:rPr lang="en-US" sz="3200" dirty="0"/>
              <a:t/>
            </a:r>
            <a:br>
              <a:rPr lang="en-US" sz="3200" dirty="0"/>
            </a:br>
            <a:r>
              <a:rPr lang="en-US" sz="3200" dirty="0"/>
              <a:t>Windows </a:t>
            </a:r>
            <a:r>
              <a:rPr lang="en-US" sz="3200" dirty="0" smtClean="0"/>
              <a:t>Phone 8</a:t>
            </a:r>
            <a:endParaRPr lang="en-US" sz="3200" dirty="0"/>
          </a:p>
        </p:txBody>
      </p:sp>
      <p:sp>
        <p:nvSpPr>
          <p:cNvPr id="10" name="Text Placeholder 9"/>
          <p:cNvSpPr>
            <a:spLocks noGrp="1"/>
          </p:cNvSpPr>
          <p:nvPr>
            <p:ph type="body" sz="quarter" idx="26"/>
          </p:nvPr>
        </p:nvSpPr>
        <p:spPr>
          <a:xfrm>
            <a:off x="5243514" y="1767840"/>
            <a:ext cx="3599150" cy="2772987"/>
          </a:xfrm>
        </p:spPr>
        <p:txBody>
          <a:bodyPr/>
          <a:lstStyle/>
          <a:p>
            <a:r>
              <a:rPr lang="en-GB" sz="1800" dirty="0" smtClean="0"/>
              <a:t>3 Tile Sizes – small, medium and wide</a:t>
            </a:r>
          </a:p>
          <a:p>
            <a:endParaRPr lang="en-GB" sz="1800" dirty="0"/>
          </a:p>
          <a:p>
            <a:r>
              <a:rPr lang="en-GB" sz="1800" dirty="0" smtClean="0"/>
              <a:t>3 Tile Types – Flip, Cycle, Icon</a:t>
            </a:r>
          </a:p>
          <a:p>
            <a:endParaRPr lang="en-GB" sz="1800" dirty="0"/>
          </a:p>
          <a:p>
            <a:r>
              <a:rPr lang="en-GB" sz="1800" dirty="0" smtClean="0"/>
              <a:t>Tile Updates with scheduled updates and push notifications (not shown)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26" y="0"/>
            <a:ext cx="3086100" cy="5143500"/>
          </a:xfrm>
          <a:prstGeom prst="rect">
            <a:avLst/>
          </a:prstGeom>
        </p:spPr>
      </p:pic>
    </p:spTree>
    <p:extLst>
      <p:ext uri="{BB962C8B-B14F-4D97-AF65-F5344CB8AC3E}">
        <p14:creationId xmlns:p14="http://schemas.microsoft.com/office/powerpoint/2010/main" val="71256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9710" b="19710"/>
          <a:stretch>
            <a:fillRect/>
          </a:stretch>
        </p:blipFill>
        <p:spPr>
          <a:xfrm>
            <a:off x="1174820" y="2238956"/>
            <a:ext cx="1235199" cy="1304343"/>
          </a:xfrm>
        </p:spPr>
      </p:pic>
      <p:sp>
        <p:nvSpPr>
          <p:cNvPr id="5" name="Date Placeholder 4"/>
          <p:cNvSpPr>
            <a:spLocks noGrp="1"/>
          </p:cNvSpPr>
          <p:nvPr>
            <p:ph type="dt" sz="half" idx="4294967295"/>
          </p:nvPr>
        </p:nvSpPr>
        <p:spPr>
          <a:xfrm>
            <a:off x="1927532" y="4760804"/>
            <a:ext cx="1098755" cy="138502"/>
          </a:xfrm>
        </p:spPr>
        <p:txBody>
          <a:bodyPr/>
          <a:lstStyle/>
          <a:p>
            <a:fld id="{8EC38CEA-5ED3-4033-8EC0-B231867035BF}" type="datetime1">
              <a:rPr lang="en-US" smtClean="0"/>
              <a:t>11/10/2012</a:t>
            </a:fld>
            <a:endParaRPr lang="en-US" dirty="0"/>
          </a:p>
        </p:txBody>
      </p:sp>
      <p:sp>
        <p:nvSpPr>
          <p:cNvPr id="6" name="Footer Placeholder 5"/>
          <p:cNvSpPr>
            <a:spLocks noGrp="1"/>
          </p:cNvSpPr>
          <p:nvPr>
            <p:ph type="ftr" sz="quarter" idx="4294967295"/>
          </p:nvPr>
        </p:nvSpPr>
        <p:spPr>
          <a:xfrm>
            <a:off x="698909" y="4760804"/>
            <a:ext cx="1228623" cy="138503"/>
          </a:xfrm>
        </p:spPr>
        <p:txBody>
          <a:bodyPr/>
          <a:lstStyle/>
          <a:p>
            <a:r>
              <a:rPr lang="en-US" smtClean="0"/>
              <a:t>Microsoft confidential</a:t>
            </a:r>
            <a:endParaRPr lang="en-US" dirty="0"/>
          </a:p>
        </p:txBody>
      </p:sp>
      <p:sp>
        <p:nvSpPr>
          <p:cNvPr id="7" name="Slide Number Placeholder 6"/>
          <p:cNvSpPr>
            <a:spLocks noGrp="1"/>
          </p:cNvSpPr>
          <p:nvPr>
            <p:ph type="sldNum" sz="quarter" idx="4294967295"/>
          </p:nvPr>
        </p:nvSpPr>
        <p:spPr>
          <a:xfrm>
            <a:off x="457200" y="4760804"/>
            <a:ext cx="228926" cy="138504"/>
          </a:xfrm>
        </p:spPr>
        <p:txBody>
          <a:bodyPr/>
          <a:lstStyle/>
          <a:p>
            <a:fld id="{B6F15528-21DE-4FAA-801E-634DDDAF4B2B}" type="slidenum">
              <a:rPr lang="en-US" smtClean="0"/>
              <a:pPr/>
              <a:t>18</a:t>
            </a:fld>
            <a:endParaRPr lang="en-US" dirty="0"/>
          </a:p>
        </p:txBody>
      </p:sp>
      <p:sp>
        <p:nvSpPr>
          <p:cNvPr id="2" name="Title 1"/>
          <p:cNvSpPr>
            <a:spLocks noGrp="1"/>
          </p:cNvSpPr>
          <p:nvPr>
            <p:ph type="title"/>
          </p:nvPr>
        </p:nvSpPr>
        <p:spPr>
          <a:xfrm>
            <a:off x="5248274" y="401954"/>
            <a:ext cx="3034666" cy="1514838"/>
          </a:xfrm>
        </p:spPr>
        <p:txBody>
          <a:bodyPr/>
          <a:lstStyle/>
          <a:p>
            <a:r>
              <a:rPr lang="en-US" sz="3200" dirty="0"/>
              <a:t>Lock screen notifications on </a:t>
            </a:r>
            <a:br>
              <a:rPr lang="en-US" sz="3200" dirty="0"/>
            </a:br>
            <a:r>
              <a:rPr lang="en-US" sz="3200" dirty="0"/>
              <a:t>Windows Phone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9" y="0"/>
            <a:ext cx="3086100" cy="5143500"/>
          </a:xfrm>
          <a:prstGeom prst="rect">
            <a:avLst/>
          </a:prstGeom>
        </p:spPr>
      </p:pic>
      <p:sp>
        <p:nvSpPr>
          <p:cNvPr id="10" name="Text Placeholder 9"/>
          <p:cNvSpPr>
            <a:spLocks noGrp="1"/>
          </p:cNvSpPr>
          <p:nvPr>
            <p:ph type="body" sz="quarter" idx="26"/>
          </p:nvPr>
        </p:nvSpPr>
        <p:spPr>
          <a:xfrm>
            <a:off x="5243514" y="2238956"/>
            <a:ext cx="2241549" cy="2261607"/>
          </a:xfrm>
        </p:spPr>
        <p:txBody>
          <a:bodyPr/>
          <a:lstStyle/>
          <a:p>
            <a:endParaRPr lang="en-GB" dirty="0"/>
          </a:p>
        </p:txBody>
      </p:sp>
      <p:pic>
        <p:nvPicPr>
          <p:cNvPr id="9" name="Picture 8"/>
          <p:cNvPicPr>
            <a:picLocks noChangeAspect="1"/>
          </p:cNvPicPr>
          <p:nvPr/>
        </p:nvPicPr>
        <p:blipFill>
          <a:blip r:embed="rId3"/>
          <a:stretch>
            <a:fillRect/>
          </a:stretch>
        </p:blipFill>
        <p:spPr>
          <a:xfrm>
            <a:off x="710510" y="0"/>
            <a:ext cx="3074498" cy="5143500"/>
          </a:xfrm>
          <a:prstGeom prst="rect">
            <a:avLst/>
          </a:prstGeom>
        </p:spPr>
      </p:pic>
    </p:spTree>
    <p:extLst>
      <p:ext uri="{BB962C8B-B14F-4D97-AF65-F5344CB8AC3E}">
        <p14:creationId xmlns:p14="http://schemas.microsoft.com/office/powerpoint/2010/main" val="9894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2"/>
          </p:nvPr>
        </p:nvSpPr>
        <p:spPr>
          <a:xfrm>
            <a:off x="4477846" y="1489048"/>
            <a:ext cx="3888914" cy="3021991"/>
          </a:xfrm>
        </p:spPr>
        <p:txBody>
          <a:bodyPr/>
          <a:lstStyle/>
          <a:p>
            <a:r>
              <a:rPr lang="en-GB" dirty="0" smtClean="0"/>
              <a:t>End user can now select any app that has been enabled for lock screen notifications to show detailed status</a:t>
            </a:r>
          </a:p>
          <a:p>
            <a:r>
              <a:rPr lang="en-GB" dirty="0" smtClean="0"/>
              <a:t>Select any five apps to show quick status (icon and count)</a:t>
            </a:r>
          </a:p>
          <a:p>
            <a:r>
              <a:rPr lang="en-GB" dirty="0" smtClean="0"/>
              <a:t>For your app to be included in the notifications area, all you have to do is</a:t>
            </a:r>
          </a:p>
          <a:p>
            <a:pPr lvl="1"/>
            <a:r>
              <a:rPr lang="en-GB" dirty="0"/>
              <a:t>Create an icon</a:t>
            </a:r>
          </a:p>
          <a:p>
            <a:pPr lvl="1"/>
            <a:r>
              <a:rPr lang="en-GB" dirty="0" smtClean="0"/>
              <a:t>Declare the app’s intent in the application manifest file</a:t>
            </a:r>
          </a:p>
        </p:txBody>
      </p:sp>
      <p:sp>
        <p:nvSpPr>
          <p:cNvPr id="2" name="Title 1"/>
          <p:cNvSpPr>
            <a:spLocks noGrp="1"/>
          </p:cNvSpPr>
          <p:nvPr>
            <p:ph type="title"/>
          </p:nvPr>
        </p:nvSpPr>
        <p:spPr/>
        <p:txBody>
          <a:bodyPr/>
          <a:lstStyle/>
          <a:p>
            <a:r>
              <a:rPr lang="en-GB" dirty="0" smtClean="0"/>
              <a:t>Lock Screen on Windows Phone 8</a:t>
            </a:r>
            <a:endParaRPr lang="en-GB" dirty="0"/>
          </a:p>
        </p:txBody>
      </p:sp>
      <p:pic>
        <p:nvPicPr>
          <p:cNvPr id="8" name="Picture 7"/>
          <p:cNvPicPr>
            <a:picLocks noChangeAspect="1"/>
          </p:cNvPicPr>
          <p:nvPr/>
        </p:nvPicPr>
        <p:blipFill>
          <a:blip r:embed="rId2"/>
          <a:stretch>
            <a:fillRect/>
          </a:stretch>
        </p:blipFill>
        <p:spPr>
          <a:xfrm>
            <a:off x="457200" y="1489049"/>
            <a:ext cx="1757604" cy="2929340"/>
          </a:xfrm>
          <a:prstGeom prst="rect">
            <a:avLst/>
          </a:prstGeom>
        </p:spPr>
      </p:pic>
      <p:sp>
        <p:nvSpPr>
          <p:cNvPr id="11" name="Text Placeholder 10"/>
          <p:cNvSpPr>
            <a:spLocks noGrp="1"/>
          </p:cNvSpPr>
          <p:nvPr>
            <p:ph type="body" sz="quarter" idx="17"/>
          </p:nvPr>
        </p:nvSpPr>
        <p:spPr/>
        <p:txBody>
          <a:bodyPr/>
          <a:lstStyle/>
          <a:p>
            <a:endParaRPr lang="en-GB"/>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445" y="1491823"/>
            <a:ext cx="1755940" cy="2926566"/>
          </a:xfrm>
          <a:prstGeom prst="rect">
            <a:avLst/>
          </a:prstGeom>
        </p:spPr>
      </p:pic>
    </p:spTree>
    <p:extLst>
      <p:ext uri="{BB962C8B-B14F-4D97-AF65-F5344CB8AC3E}">
        <p14:creationId xmlns:p14="http://schemas.microsoft.com/office/powerpoint/2010/main" val="27182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7"/>
          </p:nvPr>
        </p:nvSpPr>
        <p:spPr/>
        <p:txBody>
          <a:bodyPr/>
          <a:lstStyle/>
          <a:p>
            <a:endParaRPr lang="en-US"/>
          </a:p>
        </p:txBody>
      </p:sp>
      <p:sp>
        <p:nvSpPr>
          <p:cNvPr id="7" name="Text Placeholder 6"/>
          <p:cNvSpPr>
            <a:spLocks noGrp="1"/>
          </p:cNvSpPr>
          <p:nvPr>
            <p:ph type="body" sz="quarter" idx="22"/>
          </p:nvPr>
        </p:nvSpPr>
        <p:spPr/>
        <p:txBody>
          <a:bodyPr/>
          <a:lstStyle/>
          <a:p>
            <a:endParaRPr lang="en-US"/>
          </a:p>
        </p:txBody>
      </p:sp>
      <p:sp>
        <p:nvSpPr>
          <p:cNvPr id="8" name="Text Placeholder 7"/>
          <p:cNvSpPr>
            <a:spLocks noGrp="1"/>
          </p:cNvSpPr>
          <p:nvPr>
            <p:ph type="body" sz="quarter" idx="23"/>
          </p:nvPr>
        </p:nvSpPr>
        <p:spPr/>
        <p:txBody>
          <a:bodyPr/>
          <a:lstStyle/>
          <a:p>
            <a:endParaRPr lang="en-US"/>
          </a:p>
        </p:txBody>
      </p:sp>
      <p:sp>
        <p:nvSpPr>
          <p:cNvPr id="9" name="Text Placeholder 8"/>
          <p:cNvSpPr>
            <a:spLocks noGrp="1"/>
          </p:cNvSpPr>
          <p:nvPr>
            <p:ph type="body" sz="quarter" idx="24"/>
          </p:nvPr>
        </p:nvSpPr>
        <p:spPr/>
        <p:txBody>
          <a:bodyPr/>
          <a:lstStyle/>
          <a:p>
            <a:endParaRPr lang="en-US" dirty="0"/>
          </a:p>
        </p:txBody>
      </p:sp>
      <p:pic>
        <p:nvPicPr>
          <p:cNvPr id="10" name="Picture 9"/>
          <p:cNvPicPr>
            <a:picLocks noChangeAspect="1"/>
          </p:cNvPicPr>
          <p:nvPr/>
        </p:nvPicPr>
        <p:blipFill>
          <a:blip r:embed="rId3"/>
          <a:stretch>
            <a:fillRect/>
          </a:stretch>
        </p:blipFill>
        <p:spPr>
          <a:xfrm>
            <a:off x="457200" y="1054305"/>
            <a:ext cx="1852708" cy="3446257"/>
          </a:xfrm>
          <a:prstGeom prst="rect">
            <a:avLst/>
          </a:prstGeom>
        </p:spPr>
      </p:pic>
      <p:pic>
        <p:nvPicPr>
          <p:cNvPr id="11" name="Picture 10"/>
          <p:cNvPicPr>
            <a:picLocks noChangeAspect="1"/>
          </p:cNvPicPr>
          <p:nvPr/>
        </p:nvPicPr>
        <p:blipFill>
          <a:blip r:embed="rId4"/>
          <a:stretch>
            <a:fillRect/>
          </a:stretch>
        </p:blipFill>
        <p:spPr>
          <a:xfrm>
            <a:off x="6370637" y="1054305"/>
            <a:ext cx="1883269" cy="3466799"/>
          </a:xfrm>
          <a:prstGeom prst="rect">
            <a:avLst/>
          </a:prstGeom>
        </p:spPr>
      </p:pic>
      <p:cxnSp>
        <p:nvCxnSpPr>
          <p:cNvPr id="13" name="Straight Arrow Connector 12"/>
          <p:cNvCxnSpPr/>
          <p:nvPr/>
        </p:nvCxnSpPr>
        <p:spPr>
          <a:xfrm flipV="1">
            <a:off x="2531003" y="2882019"/>
            <a:ext cx="3598335" cy="2612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045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1"/>
          </p:nvPr>
        </p:nvSpPr>
        <p:spPr>
          <a:xfrm>
            <a:off x="457200" y="1333183"/>
            <a:ext cx="8229600" cy="3329900"/>
          </a:xfrm>
        </p:spPr>
        <p:txBody>
          <a:bodyPr/>
          <a:lstStyle/>
          <a:p>
            <a:r>
              <a:rPr lang="en-GB" dirty="0" smtClean="0"/>
              <a:t>Create a 30 x 30 pixel PNG image that will be used to identify your app on the lock screen</a:t>
            </a:r>
          </a:p>
          <a:p>
            <a:pPr lvl="1"/>
            <a:r>
              <a:rPr lang="en-GB" dirty="0" smtClean="0"/>
              <a:t>Contain only white pixels and transparent background</a:t>
            </a:r>
          </a:p>
          <a:p>
            <a:r>
              <a:rPr lang="en-GB" dirty="0" smtClean="0"/>
              <a:t>Default name is LockIcon.png</a:t>
            </a:r>
          </a:p>
          <a:p>
            <a:pPr lvl="1"/>
            <a:r>
              <a:rPr lang="en-GB" dirty="0" smtClean="0"/>
              <a:t>Use this name and you do not have to explicitly declare it in the application manifest</a:t>
            </a:r>
          </a:p>
        </p:txBody>
      </p:sp>
      <p:sp>
        <p:nvSpPr>
          <p:cNvPr id="9" name="Title 8"/>
          <p:cNvSpPr>
            <a:spLocks noGrp="1"/>
          </p:cNvSpPr>
          <p:nvPr>
            <p:ph type="title"/>
          </p:nvPr>
        </p:nvSpPr>
        <p:spPr/>
        <p:txBody>
          <a:bodyPr/>
          <a:lstStyle/>
          <a:p>
            <a:r>
              <a:rPr lang="en-GB" dirty="0" smtClean="0"/>
              <a:t>Creating a lock screen icon</a:t>
            </a:r>
            <a:endParaRPr lang="en-GB" dirty="0"/>
          </a:p>
        </p:txBody>
      </p:sp>
      <p:sp>
        <p:nvSpPr>
          <p:cNvPr id="10" name="Text Placeholder 9"/>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33977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457200" y="1401763"/>
            <a:ext cx="8229600" cy="3080144"/>
          </a:xfrm>
        </p:spPr>
        <p:txBody>
          <a:bodyPr/>
          <a:lstStyle/>
          <a:p>
            <a:r>
              <a:rPr lang="en-GB" dirty="0" smtClean="0"/>
              <a:t>Lock Screen Icon Count and Text is taken directly from your applications primary tile</a:t>
            </a:r>
          </a:p>
          <a:p>
            <a:pPr lvl="1"/>
            <a:r>
              <a:rPr lang="en-GB" dirty="0" smtClean="0"/>
              <a:t>Secondary tiles are not used for this feature</a:t>
            </a:r>
          </a:p>
          <a:p>
            <a:r>
              <a:rPr lang="en-GB" dirty="0" smtClean="0"/>
              <a:t>Information is only displayed on the lock screen if the tile contains the information</a:t>
            </a:r>
          </a:p>
          <a:p>
            <a:pPr lvl="1"/>
            <a:r>
              <a:rPr lang="en-GB" dirty="0" smtClean="0"/>
              <a:t>For example, a count will only be displayed if the tile displays it</a:t>
            </a:r>
          </a:p>
          <a:p>
            <a:r>
              <a:rPr lang="en-GB" dirty="0" smtClean="0"/>
              <a:t>Primary tile does not need to be pinned to the Start Screen for lock screen notifications to be enabled</a:t>
            </a:r>
          </a:p>
          <a:p>
            <a:r>
              <a:rPr lang="en-GB" dirty="0" smtClean="0"/>
              <a:t>Update Primary Tile content in the usual way</a:t>
            </a:r>
          </a:p>
          <a:p>
            <a:pPr lvl="1"/>
            <a:r>
              <a:rPr lang="en-GB" dirty="0" smtClean="0"/>
              <a:t>Local Shell Tiles API</a:t>
            </a:r>
          </a:p>
          <a:p>
            <a:pPr lvl="1"/>
            <a:r>
              <a:rPr lang="en-GB" dirty="0" smtClean="0"/>
              <a:t>Push Notifications</a:t>
            </a:r>
            <a:endParaRPr lang="en-GB" dirty="0"/>
          </a:p>
        </p:txBody>
      </p:sp>
      <p:sp>
        <p:nvSpPr>
          <p:cNvPr id="3" name="Title 2"/>
          <p:cNvSpPr>
            <a:spLocks noGrp="1"/>
          </p:cNvSpPr>
          <p:nvPr>
            <p:ph type="title"/>
          </p:nvPr>
        </p:nvSpPr>
        <p:spPr/>
        <p:txBody>
          <a:bodyPr/>
          <a:lstStyle/>
          <a:p>
            <a:r>
              <a:rPr lang="en-GB" dirty="0" smtClean="0"/>
              <a:t>How to Update the Icon Count and Text</a:t>
            </a:r>
            <a:endParaRPr lang="en-GB" dirty="0"/>
          </a:p>
        </p:txBody>
      </p:sp>
      <p:sp>
        <p:nvSpPr>
          <p:cNvPr id="4" name="Text Placeholder 3"/>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82924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9710" b="19710"/>
          <a:stretch>
            <a:fillRect/>
          </a:stretch>
        </p:blipFill>
        <p:spPr>
          <a:xfrm>
            <a:off x="1174820" y="2238956"/>
            <a:ext cx="1235199" cy="1304343"/>
          </a:xfrm>
        </p:spPr>
      </p:pic>
      <p:sp>
        <p:nvSpPr>
          <p:cNvPr id="5" name="Date Placeholder 4"/>
          <p:cNvSpPr>
            <a:spLocks noGrp="1"/>
          </p:cNvSpPr>
          <p:nvPr>
            <p:ph type="dt" sz="half" idx="4294967295"/>
          </p:nvPr>
        </p:nvSpPr>
        <p:spPr>
          <a:xfrm>
            <a:off x="1927532" y="4760804"/>
            <a:ext cx="1098755" cy="138502"/>
          </a:xfrm>
        </p:spPr>
        <p:txBody>
          <a:bodyPr/>
          <a:lstStyle/>
          <a:p>
            <a:fld id="{8EC38CEA-5ED3-4033-8EC0-B231867035BF}" type="datetime1">
              <a:rPr lang="en-US" smtClean="0"/>
              <a:t>11/10/2012</a:t>
            </a:fld>
            <a:endParaRPr lang="en-US" dirty="0"/>
          </a:p>
        </p:txBody>
      </p:sp>
      <p:sp>
        <p:nvSpPr>
          <p:cNvPr id="6" name="Footer Placeholder 5"/>
          <p:cNvSpPr>
            <a:spLocks noGrp="1"/>
          </p:cNvSpPr>
          <p:nvPr>
            <p:ph type="ftr" sz="quarter" idx="4294967295"/>
          </p:nvPr>
        </p:nvSpPr>
        <p:spPr>
          <a:xfrm>
            <a:off x="698909" y="4760804"/>
            <a:ext cx="1228623" cy="138503"/>
          </a:xfrm>
        </p:spPr>
        <p:txBody>
          <a:bodyPr/>
          <a:lstStyle/>
          <a:p>
            <a:r>
              <a:rPr lang="en-US" smtClean="0"/>
              <a:t>Microsoft confidential</a:t>
            </a:r>
            <a:endParaRPr lang="en-US" dirty="0"/>
          </a:p>
        </p:txBody>
      </p:sp>
      <p:sp>
        <p:nvSpPr>
          <p:cNvPr id="7" name="Slide Number Placeholder 6"/>
          <p:cNvSpPr>
            <a:spLocks noGrp="1"/>
          </p:cNvSpPr>
          <p:nvPr>
            <p:ph type="sldNum" sz="quarter" idx="4294967295"/>
          </p:nvPr>
        </p:nvSpPr>
        <p:spPr>
          <a:xfrm>
            <a:off x="457200" y="4760804"/>
            <a:ext cx="228926" cy="138504"/>
          </a:xfrm>
        </p:spPr>
        <p:txBody>
          <a:bodyPr/>
          <a:lstStyle/>
          <a:p>
            <a:fld id="{B6F15528-21DE-4FAA-801E-634DDDAF4B2B}" type="slidenum">
              <a:rPr lang="en-US" smtClean="0"/>
              <a:pPr/>
              <a:t>22</a:t>
            </a:fld>
            <a:endParaRPr lang="en-US" dirty="0"/>
          </a:p>
        </p:txBody>
      </p:sp>
      <p:sp>
        <p:nvSpPr>
          <p:cNvPr id="2" name="Title 1"/>
          <p:cNvSpPr>
            <a:spLocks noGrp="1"/>
          </p:cNvSpPr>
          <p:nvPr>
            <p:ph type="title"/>
          </p:nvPr>
        </p:nvSpPr>
        <p:spPr>
          <a:xfrm>
            <a:off x="5248274" y="401954"/>
            <a:ext cx="3034666" cy="2068259"/>
          </a:xfrm>
        </p:spPr>
        <p:txBody>
          <a:bodyPr/>
          <a:lstStyle/>
          <a:p>
            <a:r>
              <a:rPr lang="en-US" sz="3200" dirty="0"/>
              <a:t>Lock screen notifications on </a:t>
            </a:r>
            <a:br>
              <a:rPr lang="en-US" sz="3200" dirty="0"/>
            </a:br>
            <a:r>
              <a:rPr lang="en-US" sz="3200" dirty="0"/>
              <a:t>Windows </a:t>
            </a:r>
            <a:r>
              <a:rPr lang="en-US" sz="3200" dirty="0" smtClean="0"/>
              <a:t>Phone</a:t>
            </a:r>
            <a:br>
              <a:rPr lang="en-US" sz="3200" dirty="0" smtClean="0"/>
            </a:br>
            <a:r>
              <a:rPr lang="en-US" sz="3200" dirty="0" smtClean="0"/>
              <a:t>(demo)</a:t>
            </a:r>
            <a:endParaRPr 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9" y="0"/>
            <a:ext cx="3086100" cy="5143500"/>
          </a:xfrm>
          <a:prstGeom prst="rect">
            <a:avLst/>
          </a:prstGeom>
        </p:spPr>
      </p:pic>
      <p:sp>
        <p:nvSpPr>
          <p:cNvPr id="10" name="Text Placeholder 9"/>
          <p:cNvSpPr>
            <a:spLocks noGrp="1"/>
          </p:cNvSpPr>
          <p:nvPr>
            <p:ph type="body" sz="quarter" idx="26"/>
          </p:nvPr>
        </p:nvSpPr>
        <p:spPr>
          <a:xfrm>
            <a:off x="5243514" y="2238956"/>
            <a:ext cx="2241549" cy="2261607"/>
          </a:xfrm>
        </p:spPr>
        <p:txBody>
          <a:bodyPr/>
          <a:lstStyle/>
          <a:p>
            <a:endParaRPr lang="en-GB" dirty="0"/>
          </a:p>
        </p:txBody>
      </p:sp>
      <p:pic>
        <p:nvPicPr>
          <p:cNvPr id="9" name="Picture 8"/>
          <p:cNvPicPr>
            <a:picLocks noChangeAspect="1"/>
          </p:cNvPicPr>
          <p:nvPr/>
        </p:nvPicPr>
        <p:blipFill>
          <a:blip r:embed="rId3"/>
          <a:stretch>
            <a:fillRect/>
          </a:stretch>
        </p:blipFill>
        <p:spPr>
          <a:xfrm>
            <a:off x="710510" y="-20782"/>
            <a:ext cx="3074498" cy="5143500"/>
          </a:xfrm>
          <a:prstGeom prst="rect">
            <a:avLst/>
          </a:prstGeom>
        </p:spPr>
      </p:pic>
    </p:spTree>
    <p:extLst>
      <p:ext uri="{BB962C8B-B14F-4D97-AF65-F5344CB8AC3E}">
        <p14:creationId xmlns:p14="http://schemas.microsoft.com/office/powerpoint/2010/main" val="51114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9710" b="19710"/>
          <a:stretch>
            <a:fillRect/>
          </a:stretch>
        </p:blipFill>
        <p:spPr>
          <a:xfrm>
            <a:off x="1174820" y="2238956"/>
            <a:ext cx="1235199" cy="1304343"/>
          </a:xfrm>
        </p:spPr>
      </p:pic>
      <p:sp>
        <p:nvSpPr>
          <p:cNvPr id="5" name="Date Placeholder 4"/>
          <p:cNvSpPr>
            <a:spLocks noGrp="1"/>
          </p:cNvSpPr>
          <p:nvPr>
            <p:ph type="dt" sz="half" idx="4294967295"/>
          </p:nvPr>
        </p:nvSpPr>
        <p:spPr>
          <a:xfrm>
            <a:off x="1927532" y="4760804"/>
            <a:ext cx="1098755" cy="138502"/>
          </a:xfrm>
        </p:spPr>
        <p:txBody>
          <a:bodyPr/>
          <a:lstStyle/>
          <a:p>
            <a:fld id="{8EC38CEA-5ED3-4033-8EC0-B231867035BF}" type="datetime1">
              <a:rPr lang="en-US" smtClean="0"/>
              <a:t>11/10/2012</a:t>
            </a:fld>
            <a:endParaRPr lang="en-US" dirty="0"/>
          </a:p>
        </p:txBody>
      </p:sp>
      <p:sp>
        <p:nvSpPr>
          <p:cNvPr id="6" name="Footer Placeholder 5"/>
          <p:cNvSpPr>
            <a:spLocks noGrp="1"/>
          </p:cNvSpPr>
          <p:nvPr>
            <p:ph type="ftr" sz="quarter" idx="4294967295"/>
          </p:nvPr>
        </p:nvSpPr>
        <p:spPr>
          <a:xfrm>
            <a:off x="698909" y="4760804"/>
            <a:ext cx="1228623" cy="138503"/>
          </a:xfrm>
        </p:spPr>
        <p:txBody>
          <a:bodyPr/>
          <a:lstStyle/>
          <a:p>
            <a:r>
              <a:rPr lang="en-US" smtClean="0"/>
              <a:t>Microsoft confidential</a:t>
            </a:r>
            <a:endParaRPr lang="en-US" dirty="0"/>
          </a:p>
        </p:txBody>
      </p:sp>
      <p:sp>
        <p:nvSpPr>
          <p:cNvPr id="7" name="Slide Number Placeholder 6"/>
          <p:cNvSpPr>
            <a:spLocks noGrp="1"/>
          </p:cNvSpPr>
          <p:nvPr>
            <p:ph type="sldNum" sz="quarter" idx="4294967295"/>
          </p:nvPr>
        </p:nvSpPr>
        <p:spPr>
          <a:xfrm>
            <a:off x="457200" y="4760804"/>
            <a:ext cx="228926" cy="138504"/>
          </a:xfrm>
        </p:spPr>
        <p:txBody>
          <a:bodyPr/>
          <a:lstStyle/>
          <a:p>
            <a:fld id="{B6F15528-21DE-4FAA-801E-634DDDAF4B2B}" type="slidenum">
              <a:rPr lang="en-US" smtClean="0"/>
              <a:pPr/>
              <a:t>23</a:t>
            </a:fld>
            <a:endParaRPr lang="en-US" dirty="0"/>
          </a:p>
        </p:txBody>
      </p:sp>
      <p:sp>
        <p:nvSpPr>
          <p:cNvPr id="2" name="Title 1"/>
          <p:cNvSpPr>
            <a:spLocks noGrp="1"/>
          </p:cNvSpPr>
          <p:nvPr>
            <p:ph type="title"/>
          </p:nvPr>
        </p:nvSpPr>
        <p:spPr>
          <a:xfrm>
            <a:off x="5248274" y="401954"/>
            <a:ext cx="3034666" cy="997774"/>
          </a:xfrm>
        </p:spPr>
        <p:txBody>
          <a:bodyPr/>
          <a:lstStyle/>
          <a:p>
            <a:r>
              <a:rPr lang="en-GB" sz="3200" dirty="0"/>
              <a:t>Lock Screen Background</a:t>
            </a:r>
            <a:endParaRPr 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9" y="0"/>
            <a:ext cx="3086100" cy="5143500"/>
          </a:xfrm>
          <a:prstGeom prst="rect">
            <a:avLst/>
          </a:prstGeom>
        </p:spPr>
      </p:pic>
      <p:sp>
        <p:nvSpPr>
          <p:cNvPr id="10" name="Text Placeholder 9"/>
          <p:cNvSpPr>
            <a:spLocks noGrp="1"/>
          </p:cNvSpPr>
          <p:nvPr>
            <p:ph type="body" sz="quarter" idx="26"/>
          </p:nvPr>
        </p:nvSpPr>
        <p:spPr/>
        <p:txBody>
          <a:bodyPr/>
          <a:lstStyle/>
          <a:p>
            <a:endParaRPr lang="en-GB"/>
          </a:p>
        </p:txBody>
      </p:sp>
    </p:spTree>
    <p:extLst>
      <p:ext uri="{BB962C8B-B14F-4D97-AF65-F5344CB8AC3E}">
        <p14:creationId xmlns:p14="http://schemas.microsoft.com/office/powerpoint/2010/main" val="184624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2"/>
          </p:nvPr>
        </p:nvSpPr>
        <p:spPr>
          <a:xfrm>
            <a:off x="5060608" y="1489048"/>
            <a:ext cx="3459480" cy="3021991"/>
          </a:xfrm>
        </p:spPr>
        <p:txBody>
          <a:bodyPr/>
          <a:lstStyle/>
          <a:p>
            <a:r>
              <a:rPr lang="en-GB" sz="1400" dirty="0" smtClean="0"/>
              <a:t>End user can choose a background image from their own photos or search for an image on Bing</a:t>
            </a:r>
          </a:p>
          <a:p>
            <a:r>
              <a:rPr lang="en-GB" sz="1400" dirty="0" smtClean="0"/>
              <a:t>In addition, they can choose an app to be the background image provider</a:t>
            </a:r>
          </a:p>
          <a:p>
            <a:r>
              <a:rPr lang="en-GB" sz="1400" dirty="0" smtClean="0"/>
              <a:t>For your app to be a lock screen background provider, all you have to do is</a:t>
            </a:r>
          </a:p>
          <a:p>
            <a:pPr lvl="1"/>
            <a:r>
              <a:rPr lang="en-GB" sz="1200" dirty="0" smtClean="0"/>
              <a:t>Declare the app’s intent in the application manifest file</a:t>
            </a:r>
          </a:p>
          <a:p>
            <a:pPr lvl="1"/>
            <a:r>
              <a:rPr lang="en-GB" sz="1200" dirty="0" smtClean="0"/>
              <a:t>Write code to change the background image</a:t>
            </a:r>
          </a:p>
        </p:txBody>
      </p:sp>
      <p:sp>
        <p:nvSpPr>
          <p:cNvPr id="2" name="Title 1"/>
          <p:cNvSpPr>
            <a:spLocks noGrp="1"/>
          </p:cNvSpPr>
          <p:nvPr>
            <p:ph type="title"/>
          </p:nvPr>
        </p:nvSpPr>
        <p:spPr>
          <a:xfrm>
            <a:off x="457200" y="401955"/>
            <a:ext cx="8229600" cy="360548"/>
          </a:xfrm>
        </p:spPr>
        <p:txBody>
          <a:bodyPr/>
          <a:lstStyle/>
          <a:p>
            <a:r>
              <a:rPr lang="en-GB" dirty="0" smtClean="0"/>
              <a:t>Lock Screen Background on Windows Phone 8</a:t>
            </a:r>
            <a:endParaRPr lang="en-GB" dirty="0"/>
          </a:p>
        </p:txBody>
      </p:sp>
      <p:sp>
        <p:nvSpPr>
          <p:cNvPr id="11" name="Text Placeholder 10"/>
          <p:cNvSpPr>
            <a:spLocks noGrp="1"/>
          </p:cNvSpPr>
          <p:nvPr>
            <p:ph type="body" sz="quarter" idx="17"/>
          </p:nvPr>
        </p:nvSpPr>
        <p:spPr/>
        <p:txBody>
          <a:bodyPr/>
          <a:lstStyle/>
          <a:p>
            <a:endParaRPr lang="en-GB"/>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9048"/>
            <a:ext cx="1309773" cy="21829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670" y="1489048"/>
            <a:ext cx="1309772" cy="21829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139" y="1489048"/>
            <a:ext cx="1320181" cy="2200302"/>
          </a:xfrm>
          <a:prstGeom prst="rect">
            <a:avLst/>
          </a:prstGeom>
        </p:spPr>
      </p:pic>
    </p:spTree>
    <p:extLst>
      <p:ext uri="{BB962C8B-B14F-4D97-AF65-F5344CB8AC3E}">
        <p14:creationId xmlns:p14="http://schemas.microsoft.com/office/powerpoint/2010/main" val="4763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698909" y="1523152"/>
            <a:ext cx="9462730" cy="2755900"/>
          </a:xfrm>
        </p:spPr>
        <p:txBody>
          <a:bodyPr/>
          <a:lstStyle/>
          <a:p>
            <a:r>
              <a:rPr lang="en-GB" dirty="0" smtClean="0"/>
              <a:t>Open your WMAppManifest.xml file and add the extension</a:t>
            </a:r>
            <a:endParaRPr lang="en-GB" dirty="0"/>
          </a:p>
          <a:p>
            <a:pPr marL="460375" lvl="1" indent="0">
              <a:buNone/>
            </a:pPr>
            <a:r>
              <a:rPr lang="en-US" dirty="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Extension</a:t>
            </a:r>
            <a:r>
              <a:rPr lang="en-US" dirty="0">
                <a:solidFill>
                  <a:srgbClr val="0000FF"/>
                </a:solidFill>
                <a:highlight>
                  <a:srgbClr val="FFFFFF"/>
                </a:highlight>
                <a:latin typeface="Consolas" panose="020B0609020204030204" pitchFamily="49" charset="0"/>
              </a:rPr>
              <a:t> </a:t>
            </a:r>
            <a:r>
              <a:rPr lang="en-US" dirty="0" err="1">
                <a:solidFill>
                  <a:srgbClr val="FF0000"/>
                </a:solidFill>
                <a:highlight>
                  <a:srgbClr val="FFFFFF"/>
                </a:highlight>
                <a:latin typeface="Consolas" panose="020B0609020204030204" pitchFamily="49" charset="0"/>
              </a:rPr>
              <a:t>ExtensionName</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LockScreen_Background</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endParaRPr lang="en-US" dirty="0" smtClean="0">
              <a:solidFill>
                <a:srgbClr val="0000FF"/>
              </a:solidFill>
              <a:highlight>
                <a:srgbClr val="FFFFFF"/>
              </a:highlight>
              <a:latin typeface="Consolas" panose="020B0609020204030204" pitchFamily="49" charset="0"/>
            </a:endParaRPr>
          </a:p>
          <a:p>
            <a:pPr marL="460375" lvl="1" indent="0">
              <a:buNone/>
            </a:pPr>
            <a:r>
              <a:rPr lang="en-US" dirty="0" err="1" smtClean="0">
                <a:solidFill>
                  <a:srgbClr val="FF0000"/>
                </a:solidFill>
                <a:highlight>
                  <a:srgbClr val="FFFFFF"/>
                </a:highlight>
                <a:latin typeface="Consolas" panose="020B0609020204030204" pitchFamily="49" charset="0"/>
              </a:rPr>
              <a:t>ConsumerID</a:t>
            </a:r>
            <a:r>
              <a:rPr lang="en-US" dirty="0" smtClean="0">
                <a:solidFill>
                  <a:srgbClr val="0000FF"/>
                </a:solidFill>
                <a:highlight>
                  <a:srgbClr val="FFFFFF"/>
                </a:highlight>
                <a:latin typeface="Consolas" panose="020B0609020204030204" pitchFamily="49" charset="0"/>
              </a:rPr>
              <a:t>=</a:t>
            </a:r>
            <a:r>
              <a:rPr lang="en-US" dirty="0" smtClean="0">
                <a:solidFill>
                  <a:srgbClr val="000000"/>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{111DFF24-AA15-4A96-8006-2BFF8122084F</a:t>
            </a:r>
            <a:r>
              <a:rPr lang="en-US" dirty="0" smtClean="0">
                <a:solidFill>
                  <a:srgbClr val="000000"/>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 </a:t>
            </a:r>
          </a:p>
          <a:p>
            <a:pPr marL="460375" lvl="1" indent="0">
              <a:buNone/>
            </a:pPr>
            <a:r>
              <a:rPr lang="en-US" dirty="0" err="1" smtClean="0">
                <a:solidFill>
                  <a:srgbClr val="FF0000"/>
                </a:solidFill>
                <a:highlight>
                  <a:srgbClr val="FFFFFF"/>
                </a:highlight>
                <a:latin typeface="Consolas" panose="020B0609020204030204" pitchFamily="49" charset="0"/>
              </a:rPr>
              <a:t>TaskID</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_default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p:txBody>
      </p:sp>
      <p:sp>
        <p:nvSpPr>
          <p:cNvPr id="3" name="Title 2"/>
          <p:cNvSpPr>
            <a:spLocks noGrp="1"/>
          </p:cNvSpPr>
          <p:nvPr>
            <p:ph type="title"/>
          </p:nvPr>
        </p:nvSpPr>
        <p:spPr/>
        <p:txBody>
          <a:bodyPr/>
          <a:lstStyle/>
          <a:p>
            <a:r>
              <a:rPr lang="en-GB" dirty="0" smtClean="0"/>
              <a:t>Adding the Lock Screen Background Extension</a:t>
            </a:r>
            <a:endParaRPr lang="en-GB" dirty="0"/>
          </a:p>
        </p:txBody>
      </p:sp>
      <p:sp>
        <p:nvSpPr>
          <p:cNvPr id="4" name="Text Placeholder 3"/>
          <p:cNvSpPr>
            <a:spLocks noGrp="1"/>
          </p:cNvSpPr>
          <p:nvPr>
            <p:ph type="body" sz="quarter" idx="17"/>
          </p:nvPr>
        </p:nvSpPr>
        <p:spPr/>
        <p:txBody>
          <a:bodyPr/>
          <a:lstStyle/>
          <a:p>
            <a:endParaRPr lang="en-GB"/>
          </a:p>
        </p:txBody>
      </p:sp>
      <p:sp>
        <p:nvSpPr>
          <p:cNvPr id="8" name="Rectangle 7"/>
          <p:cNvSpPr/>
          <p:nvPr/>
        </p:nvSpPr>
        <p:spPr>
          <a:xfrm>
            <a:off x="698909" y="4279052"/>
            <a:ext cx="8229600" cy="369332"/>
          </a:xfrm>
          <a:prstGeom prst="rect">
            <a:avLst/>
          </a:prstGeom>
        </p:spPr>
        <p:txBody>
          <a:bodyPr wrap="square">
            <a:spAutoFit/>
          </a:bodyPr>
          <a:lstStyle/>
          <a:p>
            <a:r>
              <a:rPr lang="en-US" dirty="0" smtClean="0">
                <a:solidFill>
                  <a:srgbClr val="0000FF"/>
                </a:solidFill>
                <a:highlight>
                  <a:srgbClr val="FFFFFF"/>
                </a:highlight>
                <a:latin typeface="Consolas" panose="020B0609020204030204" pitchFamily="49" charset="0"/>
              </a:rPr>
              <a:t> </a:t>
            </a:r>
            <a:endParaRPr lang="en-US" dirty="0"/>
          </a:p>
        </p:txBody>
      </p:sp>
    </p:spTree>
    <p:extLst>
      <p:ext uri="{BB962C8B-B14F-4D97-AF65-F5344CB8AC3E}">
        <p14:creationId xmlns:p14="http://schemas.microsoft.com/office/powerpoint/2010/main" val="2405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698909" y="1523152"/>
            <a:ext cx="9462730" cy="2755900"/>
          </a:xfrm>
        </p:spPr>
        <p:txBody>
          <a:bodyPr/>
          <a:lstStyle/>
          <a:p>
            <a:r>
              <a:rPr lang="en-GB" dirty="0" smtClean="0"/>
              <a:t>To use an image that you shipped in your app, use </a:t>
            </a:r>
            <a:r>
              <a:rPr lang="en-GB" dirty="0" err="1" smtClean="0"/>
              <a:t>ms-appx</a:t>
            </a:r>
            <a:r>
              <a:rPr lang="en-GB" dirty="0" smtClean="0"/>
              <a:t>:///</a:t>
            </a:r>
          </a:p>
          <a:p>
            <a:pPr marL="0" indent="0">
              <a:buNone/>
            </a:pPr>
            <a:r>
              <a:rPr lang="en-GB" sz="1400" dirty="0" smtClean="0">
                <a:solidFill>
                  <a:srgbClr val="2B91AF"/>
                </a:solidFill>
                <a:highlight>
                  <a:srgbClr val="FFFFFF"/>
                </a:highlight>
                <a:latin typeface="Consolas" panose="020B0609020204030204" pitchFamily="49" charset="0"/>
              </a:rPr>
              <a:t>  Uri</a:t>
            </a:r>
            <a:r>
              <a:rPr lang="en-GB" sz="1400" dirty="0" smtClean="0">
                <a:solidFill>
                  <a:srgbClr val="000000"/>
                </a:solidFill>
                <a:highlight>
                  <a:srgbClr val="FFFFFF"/>
                </a:highlight>
                <a:latin typeface="Consolas" panose="020B0609020204030204" pitchFamily="49" charset="0"/>
              </a:rPr>
              <a:t> </a:t>
            </a:r>
            <a:r>
              <a:rPr lang="en-GB" sz="1400" dirty="0" err="1">
                <a:solidFill>
                  <a:srgbClr val="000000"/>
                </a:solidFill>
                <a:highlight>
                  <a:srgbClr val="FFFFFF"/>
                </a:highlight>
                <a:latin typeface="Consolas" panose="020B0609020204030204" pitchFamily="49" charset="0"/>
              </a:rPr>
              <a:t>imageUri</a:t>
            </a:r>
            <a:r>
              <a:rPr lang="en-GB" sz="1400" dirty="0">
                <a:solidFill>
                  <a:srgbClr val="000000"/>
                </a:solidFill>
                <a:highlight>
                  <a:srgbClr val="FFFFFF"/>
                </a:highlight>
                <a:latin typeface="Consolas" panose="020B0609020204030204" pitchFamily="49" charset="0"/>
              </a:rPr>
              <a:t> = </a:t>
            </a:r>
            <a:r>
              <a:rPr lang="en-GB" sz="1400" dirty="0">
                <a:solidFill>
                  <a:srgbClr val="0000FF"/>
                </a:solidFill>
                <a:highlight>
                  <a:srgbClr val="FFFFFF"/>
                </a:highlight>
                <a:latin typeface="Consolas" panose="020B0609020204030204" pitchFamily="49" charset="0"/>
              </a:rPr>
              <a:t>new</a:t>
            </a:r>
            <a:r>
              <a:rPr lang="en-GB" sz="1400" dirty="0">
                <a:solidFill>
                  <a:srgbClr val="000000"/>
                </a:solidFill>
                <a:highlight>
                  <a:srgbClr val="FFFFFF"/>
                </a:highlight>
                <a:latin typeface="Consolas" panose="020B0609020204030204" pitchFamily="49" charset="0"/>
              </a:rPr>
              <a:t> </a:t>
            </a:r>
            <a:r>
              <a:rPr lang="en-GB" sz="1400" dirty="0">
                <a:solidFill>
                  <a:srgbClr val="2B91AF"/>
                </a:solidFill>
                <a:highlight>
                  <a:srgbClr val="FFFFFF"/>
                </a:highlight>
                <a:latin typeface="Consolas" panose="020B0609020204030204" pitchFamily="49" charset="0"/>
              </a:rPr>
              <a:t>Uri</a:t>
            </a:r>
            <a:r>
              <a:rPr lang="en-GB" sz="1400" dirty="0">
                <a:solidFill>
                  <a:srgbClr val="000000"/>
                </a:solidFill>
                <a:highlight>
                  <a:srgbClr val="FFFFFF"/>
                </a:highlight>
                <a:latin typeface="Consolas" panose="020B0609020204030204" pitchFamily="49" charset="0"/>
              </a:rPr>
              <a:t>(</a:t>
            </a:r>
            <a:r>
              <a:rPr lang="en-GB" sz="1400" dirty="0">
                <a:solidFill>
                  <a:srgbClr val="A31515"/>
                </a:solidFill>
                <a:highlight>
                  <a:srgbClr val="FFFFFF"/>
                </a:highlight>
                <a:latin typeface="Consolas" panose="020B0609020204030204" pitchFamily="49" charset="0"/>
              </a:rPr>
              <a:t>"</a:t>
            </a:r>
            <a:r>
              <a:rPr lang="en-GB" sz="1400" dirty="0" err="1">
                <a:solidFill>
                  <a:srgbClr val="A31515"/>
                </a:solidFill>
                <a:highlight>
                  <a:srgbClr val="FFFFFF"/>
                </a:highlight>
                <a:latin typeface="Consolas" panose="020B0609020204030204" pitchFamily="49" charset="0"/>
              </a:rPr>
              <a:t>ms-appx</a:t>
            </a:r>
            <a:r>
              <a:rPr lang="en-GB" sz="1400" dirty="0" smtClean="0">
                <a:solidFill>
                  <a:srgbClr val="A31515"/>
                </a:solidFill>
                <a:highlight>
                  <a:srgbClr val="FFFFFF"/>
                </a:highlight>
                <a:latin typeface="Consolas" panose="020B0609020204030204" pitchFamily="49" charset="0"/>
              </a:rPr>
              <a:t>:///background1.png"</a:t>
            </a:r>
            <a:r>
              <a:rPr lang="en-GB" sz="1400" dirty="0" smtClean="0">
                <a:solidFill>
                  <a:srgbClr val="000000"/>
                </a:solidFill>
                <a:highlight>
                  <a:srgbClr val="FFFFFF"/>
                </a:highlight>
                <a:latin typeface="Consolas" panose="020B0609020204030204" pitchFamily="49" charset="0"/>
              </a:rPr>
              <a:t>, </a:t>
            </a:r>
            <a:r>
              <a:rPr lang="en-GB" sz="1400" dirty="0" err="1">
                <a:solidFill>
                  <a:srgbClr val="2B91AF"/>
                </a:solidFill>
                <a:highlight>
                  <a:srgbClr val="FFFFFF"/>
                </a:highlight>
                <a:latin typeface="Consolas" panose="020B0609020204030204" pitchFamily="49" charset="0"/>
              </a:rPr>
              <a:t>UriKind</a:t>
            </a:r>
            <a:r>
              <a:rPr lang="en-GB" sz="1400" dirty="0" err="1">
                <a:solidFill>
                  <a:srgbClr val="000000"/>
                </a:solidFill>
                <a:highlight>
                  <a:srgbClr val="FFFFFF"/>
                </a:highlight>
                <a:latin typeface="Consolas" panose="020B0609020204030204" pitchFamily="49" charset="0"/>
              </a:rPr>
              <a:t>.RelativeOrAbsolute</a:t>
            </a:r>
            <a:r>
              <a:rPr lang="en-GB" sz="1400" dirty="0" smtClean="0">
                <a:solidFill>
                  <a:srgbClr val="000000"/>
                </a:solidFill>
                <a:highlight>
                  <a:srgbClr val="FFFFFF"/>
                </a:highlight>
                <a:latin typeface="Consolas" panose="020B0609020204030204" pitchFamily="49" charset="0"/>
              </a:rPr>
              <a:t>);</a:t>
            </a:r>
            <a:br>
              <a:rPr lang="en-GB" sz="1400" dirty="0" smtClean="0">
                <a:solidFill>
                  <a:srgbClr val="000000"/>
                </a:solidFill>
                <a:highlight>
                  <a:srgbClr val="FFFFFF"/>
                </a:highlight>
                <a:latin typeface="Consolas" panose="020B0609020204030204" pitchFamily="49" charset="0"/>
              </a:rPr>
            </a:br>
            <a:r>
              <a:rPr lang="en-GB" sz="1400" dirty="0" smtClean="0">
                <a:solidFill>
                  <a:srgbClr val="000000"/>
                </a:solidFill>
                <a:highlight>
                  <a:srgbClr val="FFFFFF"/>
                </a:highlight>
                <a:latin typeface="Consolas" panose="020B0609020204030204" pitchFamily="49" charset="0"/>
              </a:rPr>
              <a:t>  </a:t>
            </a:r>
            <a:r>
              <a:rPr lang="en-GB" sz="1400" dirty="0" err="1" smtClean="0">
                <a:solidFill>
                  <a:srgbClr val="2B91AF"/>
                </a:solidFill>
                <a:highlight>
                  <a:srgbClr val="FFFFFF"/>
                </a:highlight>
                <a:latin typeface="Consolas" panose="020B0609020204030204" pitchFamily="49" charset="0"/>
              </a:rPr>
              <a:t>LockScreen</a:t>
            </a:r>
            <a:r>
              <a:rPr lang="en-GB" sz="1400" dirty="0" err="1" smtClean="0">
                <a:solidFill>
                  <a:srgbClr val="000000"/>
                </a:solidFill>
                <a:highlight>
                  <a:srgbClr val="FFFFFF"/>
                </a:highlight>
                <a:latin typeface="Consolas" panose="020B0609020204030204" pitchFamily="49" charset="0"/>
              </a:rPr>
              <a:t>.SetImageUri</a:t>
            </a:r>
            <a:r>
              <a:rPr lang="en-GB" sz="1400" dirty="0" smtClean="0">
                <a:solidFill>
                  <a:srgbClr val="000000"/>
                </a:solidFill>
                <a:highlight>
                  <a:srgbClr val="FFFFFF"/>
                </a:highlight>
                <a:latin typeface="Consolas" panose="020B0609020204030204" pitchFamily="49" charset="0"/>
              </a:rPr>
              <a:t>(</a:t>
            </a:r>
            <a:r>
              <a:rPr lang="en-GB" sz="1400" dirty="0" err="1" smtClean="0">
                <a:solidFill>
                  <a:srgbClr val="000000"/>
                </a:solidFill>
                <a:highlight>
                  <a:srgbClr val="FFFFFF"/>
                </a:highlight>
                <a:latin typeface="Consolas" panose="020B0609020204030204" pitchFamily="49" charset="0"/>
              </a:rPr>
              <a:t>imageUri</a:t>
            </a:r>
            <a:r>
              <a:rPr lang="en-GB" sz="1400" dirty="0" smtClean="0">
                <a:solidFill>
                  <a:srgbClr val="000000"/>
                </a:solidFill>
                <a:highlight>
                  <a:srgbClr val="FFFFFF"/>
                </a:highlight>
                <a:latin typeface="Consolas" panose="020B0609020204030204" pitchFamily="49" charset="0"/>
              </a:rPr>
              <a:t>);</a:t>
            </a:r>
            <a:br>
              <a:rPr lang="en-GB" sz="1400" dirty="0" smtClean="0">
                <a:solidFill>
                  <a:srgbClr val="000000"/>
                </a:solidFill>
                <a:highlight>
                  <a:srgbClr val="FFFFFF"/>
                </a:highlight>
                <a:latin typeface="Consolas" panose="020B0609020204030204" pitchFamily="49" charset="0"/>
              </a:rPr>
            </a:br>
            <a:endParaRPr lang="en-GB" sz="1400" dirty="0" smtClean="0">
              <a:solidFill>
                <a:srgbClr val="000000"/>
              </a:solidFill>
              <a:highlight>
                <a:srgbClr val="FFFFFF"/>
              </a:highlight>
              <a:latin typeface="Consolas" panose="020B0609020204030204" pitchFamily="49" charset="0"/>
            </a:endParaRPr>
          </a:p>
          <a:p>
            <a:r>
              <a:rPr lang="en-GB" dirty="0" smtClean="0"/>
              <a:t>To use an image stored in the Local Folder, use </a:t>
            </a:r>
            <a:r>
              <a:rPr lang="en-GB" dirty="0" err="1" smtClean="0"/>
              <a:t>ms-appdata</a:t>
            </a:r>
            <a:r>
              <a:rPr lang="en-GB" dirty="0" smtClean="0"/>
              <a:t>:///local/</a:t>
            </a:r>
          </a:p>
          <a:p>
            <a:pPr marL="0" indent="0">
              <a:buNone/>
            </a:pPr>
            <a:r>
              <a:rPr lang="en-GB" sz="1400" dirty="0">
                <a:solidFill>
                  <a:srgbClr val="2B91AF"/>
                </a:solidFill>
                <a:highlight>
                  <a:srgbClr val="FFFFFF"/>
                </a:highlight>
                <a:latin typeface="Consolas" panose="020B0609020204030204" pitchFamily="49" charset="0"/>
              </a:rPr>
              <a:t> </a:t>
            </a:r>
            <a:r>
              <a:rPr lang="en-GB" sz="1400" dirty="0" smtClean="0">
                <a:solidFill>
                  <a:srgbClr val="2B91AF"/>
                </a:solidFill>
                <a:highlight>
                  <a:srgbClr val="FFFFFF"/>
                </a:highlight>
                <a:latin typeface="Consolas" panose="020B0609020204030204" pitchFamily="49" charset="0"/>
              </a:rPr>
              <a:t> Uri</a:t>
            </a:r>
            <a:r>
              <a:rPr lang="en-GB" sz="1400" dirty="0" smtClean="0">
                <a:solidFill>
                  <a:srgbClr val="000000"/>
                </a:solidFill>
                <a:highlight>
                  <a:srgbClr val="FFFFFF"/>
                </a:highlight>
                <a:latin typeface="Consolas" panose="020B0609020204030204" pitchFamily="49" charset="0"/>
              </a:rPr>
              <a:t> </a:t>
            </a:r>
            <a:r>
              <a:rPr lang="en-GB" sz="1400" dirty="0" err="1">
                <a:solidFill>
                  <a:srgbClr val="000000"/>
                </a:solidFill>
                <a:highlight>
                  <a:srgbClr val="FFFFFF"/>
                </a:highlight>
                <a:latin typeface="Consolas" panose="020B0609020204030204" pitchFamily="49" charset="0"/>
              </a:rPr>
              <a:t>imageUri</a:t>
            </a:r>
            <a:r>
              <a:rPr lang="en-GB" sz="1400" dirty="0">
                <a:solidFill>
                  <a:srgbClr val="000000"/>
                </a:solidFill>
                <a:highlight>
                  <a:srgbClr val="FFFFFF"/>
                </a:highlight>
                <a:latin typeface="Consolas" panose="020B0609020204030204" pitchFamily="49" charset="0"/>
              </a:rPr>
              <a:t> = </a:t>
            </a:r>
            <a:r>
              <a:rPr lang="en-GB" sz="1400" dirty="0">
                <a:solidFill>
                  <a:srgbClr val="0000FF"/>
                </a:solidFill>
                <a:highlight>
                  <a:srgbClr val="FFFFFF"/>
                </a:highlight>
                <a:latin typeface="Consolas" panose="020B0609020204030204" pitchFamily="49" charset="0"/>
              </a:rPr>
              <a:t>new</a:t>
            </a:r>
            <a:r>
              <a:rPr lang="en-GB" sz="1400" dirty="0">
                <a:solidFill>
                  <a:srgbClr val="000000"/>
                </a:solidFill>
                <a:highlight>
                  <a:srgbClr val="FFFFFF"/>
                </a:highlight>
                <a:latin typeface="Consolas" panose="020B0609020204030204" pitchFamily="49" charset="0"/>
              </a:rPr>
              <a:t> </a:t>
            </a:r>
            <a:r>
              <a:rPr lang="en-GB" sz="1400" dirty="0">
                <a:solidFill>
                  <a:srgbClr val="2B91AF"/>
                </a:solidFill>
                <a:highlight>
                  <a:srgbClr val="FFFFFF"/>
                </a:highlight>
                <a:latin typeface="Consolas" panose="020B0609020204030204" pitchFamily="49" charset="0"/>
              </a:rPr>
              <a:t>Uri</a:t>
            </a:r>
            <a:r>
              <a:rPr lang="en-GB" sz="1400" dirty="0">
                <a:solidFill>
                  <a:srgbClr val="000000"/>
                </a:solidFill>
                <a:highlight>
                  <a:srgbClr val="FFFFFF"/>
                </a:highlight>
                <a:latin typeface="Consolas" panose="020B0609020204030204" pitchFamily="49" charset="0"/>
              </a:rPr>
              <a:t>(</a:t>
            </a:r>
            <a:r>
              <a:rPr lang="en-GB" sz="1400" dirty="0">
                <a:solidFill>
                  <a:srgbClr val="A31515"/>
                </a:solidFill>
                <a:highlight>
                  <a:srgbClr val="FFFFFF"/>
                </a:highlight>
                <a:latin typeface="Consolas" panose="020B0609020204030204" pitchFamily="49" charset="0"/>
              </a:rPr>
              <a:t>"</a:t>
            </a:r>
            <a:r>
              <a:rPr lang="en-GB" sz="1400" dirty="0" err="1" smtClean="0">
                <a:solidFill>
                  <a:srgbClr val="A31515"/>
                </a:solidFill>
                <a:highlight>
                  <a:srgbClr val="FFFFFF"/>
                </a:highlight>
                <a:latin typeface="Consolas" panose="020B0609020204030204" pitchFamily="49" charset="0"/>
              </a:rPr>
              <a:t>ms-appdata</a:t>
            </a:r>
            <a:r>
              <a:rPr lang="en-GB" sz="1400" dirty="0" smtClean="0">
                <a:solidFill>
                  <a:srgbClr val="A31515"/>
                </a:solidFill>
                <a:highlight>
                  <a:srgbClr val="FFFFFF"/>
                </a:highlight>
                <a:latin typeface="Consolas" panose="020B0609020204030204" pitchFamily="49" charset="0"/>
              </a:rPr>
              <a:t>:///local/background2.png"</a:t>
            </a:r>
            <a:r>
              <a:rPr lang="en-GB" sz="1400" dirty="0" smtClean="0">
                <a:solidFill>
                  <a:srgbClr val="000000"/>
                </a:solidFill>
                <a:highlight>
                  <a:srgbClr val="FFFFFF"/>
                </a:highlight>
                <a:latin typeface="Consolas" panose="020B0609020204030204" pitchFamily="49" charset="0"/>
              </a:rPr>
              <a:t>, </a:t>
            </a:r>
            <a:r>
              <a:rPr lang="en-GB" sz="1400" dirty="0" err="1" smtClean="0">
                <a:solidFill>
                  <a:srgbClr val="2B91AF"/>
                </a:solidFill>
                <a:highlight>
                  <a:srgbClr val="FFFFFF"/>
                </a:highlight>
                <a:latin typeface="Consolas" panose="020B0609020204030204" pitchFamily="49" charset="0"/>
              </a:rPr>
              <a:t>UriKind</a:t>
            </a:r>
            <a:r>
              <a:rPr lang="en-GB" sz="1400" dirty="0" err="1" smtClean="0">
                <a:solidFill>
                  <a:srgbClr val="000000"/>
                </a:solidFill>
                <a:highlight>
                  <a:srgbClr val="FFFFFF"/>
                </a:highlight>
                <a:latin typeface="Consolas" panose="020B0609020204030204" pitchFamily="49" charset="0"/>
              </a:rPr>
              <a:t>.RelativeOrAbsolute</a:t>
            </a:r>
            <a:r>
              <a:rPr lang="en-GB" sz="1400" dirty="0">
                <a:solidFill>
                  <a:srgbClr val="000000"/>
                </a:solidFill>
                <a:highlight>
                  <a:srgbClr val="FFFFFF"/>
                </a:highlight>
                <a:latin typeface="Consolas" panose="020B0609020204030204" pitchFamily="49" charset="0"/>
              </a:rPr>
              <a:t>);</a:t>
            </a:r>
            <a:br>
              <a:rPr lang="en-GB" sz="1400" dirty="0">
                <a:solidFill>
                  <a:srgbClr val="000000"/>
                </a:solidFill>
                <a:highlight>
                  <a:srgbClr val="FFFFFF"/>
                </a:highlight>
                <a:latin typeface="Consolas" panose="020B0609020204030204" pitchFamily="49" charset="0"/>
              </a:rPr>
            </a:br>
            <a:r>
              <a:rPr lang="en-GB" sz="1400" dirty="0">
                <a:solidFill>
                  <a:srgbClr val="000000"/>
                </a:solidFill>
                <a:highlight>
                  <a:srgbClr val="FFFFFF"/>
                </a:highlight>
                <a:latin typeface="Consolas" panose="020B0609020204030204" pitchFamily="49" charset="0"/>
              </a:rPr>
              <a:t>  </a:t>
            </a:r>
            <a:r>
              <a:rPr lang="en-GB" sz="1400" dirty="0" err="1">
                <a:solidFill>
                  <a:srgbClr val="2B91AF"/>
                </a:solidFill>
                <a:highlight>
                  <a:srgbClr val="FFFFFF"/>
                </a:highlight>
                <a:latin typeface="Consolas" panose="020B0609020204030204" pitchFamily="49" charset="0"/>
              </a:rPr>
              <a:t>LockScreen</a:t>
            </a:r>
            <a:r>
              <a:rPr lang="en-GB" sz="1400" dirty="0" err="1">
                <a:solidFill>
                  <a:srgbClr val="000000"/>
                </a:solidFill>
                <a:highlight>
                  <a:srgbClr val="FFFFFF"/>
                </a:highlight>
                <a:latin typeface="Consolas" panose="020B0609020204030204" pitchFamily="49" charset="0"/>
              </a:rPr>
              <a:t>.SetImageUri</a:t>
            </a:r>
            <a:r>
              <a:rPr lang="en-GB" sz="1400" dirty="0">
                <a:solidFill>
                  <a:srgbClr val="000000"/>
                </a:solidFill>
                <a:highlight>
                  <a:srgbClr val="FFFFFF"/>
                </a:highlight>
                <a:latin typeface="Consolas" panose="020B0609020204030204" pitchFamily="49" charset="0"/>
              </a:rPr>
              <a:t>(</a:t>
            </a:r>
            <a:r>
              <a:rPr lang="en-GB" sz="1400" dirty="0" err="1">
                <a:solidFill>
                  <a:srgbClr val="000000"/>
                </a:solidFill>
                <a:highlight>
                  <a:srgbClr val="FFFFFF"/>
                </a:highlight>
                <a:latin typeface="Consolas" panose="020B0609020204030204" pitchFamily="49" charset="0"/>
              </a:rPr>
              <a:t>imageUri</a:t>
            </a:r>
            <a:r>
              <a:rPr lang="en-GB" sz="1400" dirty="0">
                <a:solidFill>
                  <a:srgbClr val="000000"/>
                </a:solidFill>
                <a:highlight>
                  <a:srgbClr val="FFFFFF"/>
                </a:highlight>
                <a:latin typeface="Consolas" panose="020B0609020204030204" pitchFamily="49" charset="0"/>
              </a:rPr>
              <a:t>);</a:t>
            </a:r>
            <a:endParaRPr lang="en-GB" sz="1400" dirty="0"/>
          </a:p>
        </p:txBody>
      </p:sp>
      <p:sp>
        <p:nvSpPr>
          <p:cNvPr id="3" name="Title 2"/>
          <p:cNvSpPr>
            <a:spLocks noGrp="1"/>
          </p:cNvSpPr>
          <p:nvPr>
            <p:ph type="title"/>
          </p:nvPr>
        </p:nvSpPr>
        <p:spPr/>
        <p:txBody>
          <a:bodyPr/>
          <a:lstStyle/>
          <a:p>
            <a:r>
              <a:rPr lang="en-GB" dirty="0" smtClean="0"/>
              <a:t>Accessing Your Image</a:t>
            </a:r>
            <a:endParaRPr lang="en-GB" dirty="0"/>
          </a:p>
        </p:txBody>
      </p:sp>
      <p:sp>
        <p:nvSpPr>
          <p:cNvPr id="4" name="Text Placeholder 3"/>
          <p:cNvSpPr>
            <a:spLocks noGrp="1"/>
          </p:cNvSpPr>
          <p:nvPr>
            <p:ph type="body" sz="quarter" idx="17"/>
          </p:nvPr>
        </p:nvSpPr>
        <p:spPr/>
        <p:txBody>
          <a:bodyPr/>
          <a:lstStyle/>
          <a:p>
            <a:endParaRPr lang="en-GB"/>
          </a:p>
        </p:txBody>
      </p:sp>
      <p:sp>
        <p:nvSpPr>
          <p:cNvPr id="8" name="Rectangle 7"/>
          <p:cNvSpPr/>
          <p:nvPr/>
        </p:nvSpPr>
        <p:spPr>
          <a:xfrm>
            <a:off x="698909" y="4279052"/>
            <a:ext cx="8229600" cy="369332"/>
          </a:xfrm>
          <a:prstGeom prst="rect">
            <a:avLst/>
          </a:prstGeom>
        </p:spPr>
        <p:txBody>
          <a:bodyPr wrap="square">
            <a:spAutoFit/>
          </a:bodyPr>
          <a:lstStyle/>
          <a:p>
            <a:r>
              <a:rPr lang="en-US" dirty="0" smtClean="0">
                <a:solidFill>
                  <a:srgbClr val="0000FF"/>
                </a:solidFill>
                <a:highlight>
                  <a:srgbClr val="FFFFFF"/>
                </a:highlight>
                <a:latin typeface="Consolas" panose="020B0609020204030204" pitchFamily="49" charset="0"/>
              </a:rPr>
              <a:t> </a:t>
            </a:r>
            <a:endParaRPr lang="en-US" dirty="0"/>
          </a:p>
        </p:txBody>
      </p:sp>
    </p:spTree>
    <p:extLst>
      <p:ext uri="{BB962C8B-B14F-4D97-AF65-F5344CB8AC3E}">
        <p14:creationId xmlns:p14="http://schemas.microsoft.com/office/powerpoint/2010/main" val="57836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889208"/>
            <a:ext cx="3034666" cy="480709"/>
          </a:xfrm>
        </p:spPr>
        <p:txBody>
          <a:bodyPr/>
          <a:lstStyle/>
          <a:p>
            <a:r>
              <a:rPr lang="en-GB" sz="3200" dirty="0" smtClean="0"/>
              <a:t>Lenses</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45" y="1630158"/>
            <a:ext cx="4784008" cy="2870405"/>
          </a:xfrm>
          <a:prstGeom prst="rect">
            <a:avLst/>
          </a:prstGeom>
        </p:spPr>
      </p:pic>
      <p:sp>
        <p:nvSpPr>
          <p:cNvPr id="3" name="Text Placeholder 2"/>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49230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889208"/>
            <a:ext cx="3034666" cy="480709"/>
          </a:xfrm>
        </p:spPr>
        <p:txBody>
          <a:bodyPr/>
          <a:lstStyle/>
          <a:p>
            <a:r>
              <a:rPr lang="en-GB" sz="3200" dirty="0" smtClean="0"/>
              <a:t>Lenses</a:t>
            </a:r>
            <a:endParaRPr lang="en-US" sz="3200" dirty="0"/>
          </a:p>
        </p:txBody>
      </p:sp>
      <p:sp>
        <p:nvSpPr>
          <p:cNvPr id="10" name="Text Placeholder 9"/>
          <p:cNvSpPr>
            <a:spLocks noGrp="1"/>
          </p:cNvSpPr>
          <p:nvPr>
            <p:ph type="body" sz="quarter" idx="26"/>
          </p:nvPr>
        </p:nvSpPr>
        <p:spPr>
          <a:xfrm>
            <a:off x="5970878" y="1630158"/>
            <a:ext cx="2715922" cy="3269148"/>
          </a:xfrm>
        </p:spPr>
        <p:txBody>
          <a:bodyPr/>
          <a:lstStyle/>
          <a:p>
            <a:r>
              <a:rPr lang="en-GB" sz="1600" dirty="0" smtClean="0"/>
              <a:t>Add Camera </a:t>
            </a:r>
            <a:r>
              <a:rPr lang="en-GB" sz="1600" dirty="0"/>
              <a:t>f</a:t>
            </a:r>
            <a:r>
              <a:rPr lang="en-GB" sz="1600" dirty="0" smtClean="0"/>
              <a:t>unctionality (barcode scanning, augmented reality)</a:t>
            </a:r>
          </a:p>
          <a:p>
            <a:endParaRPr lang="en-GB" sz="1600" dirty="0"/>
          </a:p>
          <a:p>
            <a:r>
              <a:rPr lang="en-GB" sz="1600" dirty="0" smtClean="0"/>
              <a:t>Submit Images to Custom Source (Twitter, Flickr, 500px)</a:t>
            </a:r>
          </a:p>
          <a:p>
            <a:endParaRPr lang="en-GB" sz="1600" dirty="0" smtClean="0"/>
          </a:p>
          <a:p>
            <a:r>
              <a:rPr lang="en-GB" sz="1600" dirty="0" smtClean="0"/>
              <a:t>Anything you want!</a:t>
            </a:r>
          </a:p>
          <a:p>
            <a:endParaRPr lang="en-GB" dirty="0"/>
          </a:p>
          <a:p>
            <a:endParaRPr lang="en-GB" dirty="0" smtClean="0"/>
          </a:p>
          <a:p>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45" y="1630158"/>
            <a:ext cx="4784008" cy="2870405"/>
          </a:xfrm>
          <a:prstGeom prst="rect">
            <a:avLst/>
          </a:prstGeom>
        </p:spPr>
      </p:pic>
    </p:spTree>
    <p:extLst>
      <p:ext uri="{BB962C8B-B14F-4D97-AF65-F5344CB8AC3E}">
        <p14:creationId xmlns:p14="http://schemas.microsoft.com/office/powerpoint/2010/main" val="40410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Creating a Lens</a:t>
            </a:r>
            <a:endParaRPr lang="en-GB" dirty="0"/>
          </a:p>
        </p:txBody>
      </p:sp>
      <p:sp>
        <p:nvSpPr>
          <p:cNvPr id="3" name="Content Placeholder 2"/>
          <p:cNvSpPr>
            <a:spLocks noGrp="1"/>
          </p:cNvSpPr>
          <p:nvPr>
            <p:ph idx="1"/>
          </p:nvPr>
        </p:nvSpPr>
        <p:spPr>
          <a:xfrm>
            <a:off x="457200" y="1135380"/>
            <a:ext cx="4822466" cy="3365183"/>
          </a:xfrm>
        </p:spPr>
        <p:txBody>
          <a:bodyPr/>
          <a:lstStyle/>
          <a:p>
            <a:r>
              <a:rPr lang="en-GB" dirty="0" smtClean="0"/>
              <a:t>A Lens is a custom camera application which can be accessed from within the camera application</a:t>
            </a:r>
          </a:p>
          <a:p>
            <a:r>
              <a:rPr lang="en-GB" dirty="0" smtClean="0"/>
              <a:t>An application is flagged as a Lens application by setting a flag in the manifest and providing icons that can be used to browse for the Lens when the camera is in use</a:t>
            </a:r>
            <a:endParaRPr lang="en-GB" dirty="0"/>
          </a:p>
        </p:txBody>
      </p:sp>
      <p:sp>
        <p:nvSpPr>
          <p:cNvPr id="4" name="Slide Number Placeholder 3"/>
          <p:cNvSpPr>
            <a:spLocks noGrp="1"/>
          </p:cNvSpPr>
          <p:nvPr>
            <p:ph type="sldNum" sz="quarter" idx="11"/>
          </p:nvPr>
        </p:nvSpPr>
        <p:spPr/>
        <p:txBody>
          <a:bodyPr/>
          <a:lstStyle/>
          <a:p>
            <a:fld id="{A058FB3F-E98E-4320-9AC6-4B74201C9C02}" type="slidenum">
              <a:rPr lang="en-GB" smtClean="0"/>
              <a:pPr/>
              <a:t>29</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496" y="826935"/>
            <a:ext cx="1946982" cy="354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1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7"/>
          </p:nvPr>
        </p:nvSpPr>
        <p:spPr/>
        <p:txBody>
          <a:bodyPr/>
          <a:lstStyle/>
          <a:p>
            <a:endParaRPr lang="en-US"/>
          </a:p>
        </p:txBody>
      </p:sp>
      <p:sp>
        <p:nvSpPr>
          <p:cNvPr id="7" name="Text Placeholder 6"/>
          <p:cNvSpPr>
            <a:spLocks noGrp="1"/>
          </p:cNvSpPr>
          <p:nvPr>
            <p:ph type="body" sz="quarter" idx="22"/>
          </p:nvPr>
        </p:nvSpPr>
        <p:spPr/>
        <p:txBody>
          <a:bodyPr/>
          <a:lstStyle/>
          <a:p>
            <a:endParaRPr lang="en-US"/>
          </a:p>
        </p:txBody>
      </p:sp>
      <p:pic>
        <p:nvPicPr>
          <p:cNvPr id="10" name="Picture 9"/>
          <p:cNvPicPr>
            <a:picLocks noChangeAspect="1"/>
          </p:cNvPicPr>
          <p:nvPr/>
        </p:nvPicPr>
        <p:blipFill>
          <a:blip r:embed="rId3"/>
          <a:stretch>
            <a:fillRect/>
          </a:stretch>
        </p:blipFill>
        <p:spPr>
          <a:xfrm>
            <a:off x="457200" y="1054305"/>
            <a:ext cx="1852708" cy="3446257"/>
          </a:xfrm>
          <a:prstGeom prst="rect">
            <a:avLst/>
          </a:prstGeom>
        </p:spPr>
      </p:pic>
      <p:pic>
        <p:nvPicPr>
          <p:cNvPr id="11" name="Picture 10"/>
          <p:cNvPicPr>
            <a:picLocks noChangeAspect="1"/>
          </p:cNvPicPr>
          <p:nvPr/>
        </p:nvPicPr>
        <p:blipFill>
          <a:blip r:embed="rId4"/>
          <a:stretch>
            <a:fillRect/>
          </a:stretch>
        </p:blipFill>
        <p:spPr>
          <a:xfrm>
            <a:off x="6370637" y="1054305"/>
            <a:ext cx="1883269" cy="3466799"/>
          </a:xfrm>
          <a:prstGeom prst="rect">
            <a:avLst/>
          </a:prstGeom>
        </p:spPr>
      </p:pic>
      <p:cxnSp>
        <p:nvCxnSpPr>
          <p:cNvPr id="13" name="Straight Arrow Connector 12"/>
          <p:cNvCxnSpPr/>
          <p:nvPr/>
        </p:nvCxnSpPr>
        <p:spPr>
          <a:xfrm flipH="1">
            <a:off x="2386266" y="1735028"/>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733631" y="1304912"/>
            <a:ext cx="1213281" cy="369332"/>
          </a:xfrm>
          <a:prstGeom prst="rect">
            <a:avLst/>
          </a:prstGeom>
          <a:noFill/>
        </p:spPr>
        <p:txBody>
          <a:bodyPr wrap="none" lIns="0" tIns="0" rIns="0" bIns="0" rtlCol="0">
            <a:spAutoFit/>
          </a:bodyPr>
          <a:lstStyle/>
          <a:p>
            <a:r>
              <a:rPr lang="en-US" sz="2400" dirty="0" smtClean="0"/>
              <a:t>Live Tiles</a:t>
            </a:r>
          </a:p>
        </p:txBody>
      </p:sp>
      <p:cxnSp>
        <p:nvCxnSpPr>
          <p:cNvPr id="17" name="Straight Arrow Connector 16"/>
          <p:cNvCxnSpPr/>
          <p:nvPr/>
        </p:nvCxnSpPr>
        <p:spPr>
          <a:xfrm flipH="1">
            <a:off x="2386266" y="2436465"/>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2386266" y="2006349"/>
            <a:ext cx="3908011" cy="369332"/>
          </a:xfrm>
          <a:prstGeom prst="rect">
            <a:avLst/>
          </a:prstGeom>
          <a:noFill/>
        </p:spPr>
        <p:txBody>
          <a:bodyPr wrap="square" lIns="0" tIns="0" rIns="0" bIns="0" rtlCol="0">
            <a:spAutoFit/>
          </a:bodyPr>
          <a:lstStyle/>
          <a:p>
            <a:pPr algn="ctr"/>
            <a:r>
              <a:rPr lang="en-US" sz="2400" dirty="0" smtClean="0"/>
              <a:t>Lock Screen      </a:t>
            </a:r>
          </a:p>
        </p:txBody>
      </p:sp>
      <p:cxnSp>
        <p:nvCxnSpPr>
          <p:cNvPr id="19" name="Straight Arrow Connector 18"/>
          <p:cNvCxnSpPr/>
          <p:nvPr/>
        </p:nvCxnSpPr>
        <p:spPr>
          <a:xfrm flipH="1">
            <a:off x="2386266" y="3139729"/>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2386266" y="2709613"/>
            <a:ext cx="3908011" cy="369332"/>
          </a:xfrm>
          <a:prstGeom prst="rect">
            <a:avLst/>
          </a:prstGeom>
          <a:noFill/>
        </p:spPr>
        <p:txBody>
          <a:bodyPr wrap="square" lIns="0" tIns="0" rIns="0" bIns="0" rtlCol="0">
            <a:spAutoFit/>
          </a:bodyPr>
          <a:lstStyle/>
          <a:p>
            <a:pPr algn="ctr"/>
            <a:r>
              <a:rPr lang="en-US" sz="2400" dirty="0" smtClean="0"/>
              <a:t>Push Notifications</a:t>
            </a:r>
          </a:p>
        </p:txBody>
      </p:sp>
      <p:cxnSp>
        <p:nvCxnSpPr>
          <p:cNvPr id="21" name="Straight Arrow Connector 20"/>
          <p:cNvCxnSpPr/>
          <p:nvPr/>
        </p:nvCxnSpPr>
        <p:spPr>
          <a:xfrm flipH="1">
            <a:off x="2386265" y="3842993"/>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2386265" y="3412877"/>
            <a:ext cx="3908011" cy="369332"/>
          </a:xfrm>
          <a:prstGeom prst="rect">
            <a:avLst/>
          </a:prstGeom>
          <a:noFill/>
        </p:spPr>
        <p:txBody>
          <a:bodyPr wrap="square" lIns="0" tIns="0" rIns="0" bIns="0" rtlCol="0">
            <a:spAutoFit/>
          </a:bodyPr>
          <a:lstStyle/>
          <a:p>
            <a:pPr algn="ctr"/>
            <a:r>
              <a:rPr lang="en-US" sz="2400" dirty="0" smtClean="0"/>
              <a:t>Lenses</a:t>
            </a:r>
          </a:p>
        </p:txBody>
      </p:sp>
    </p:spTree>
    <p:extLst>
      <p:ext uri="{BB962C8B-B14F-4D97-AF65-F5344CB8AC3E}">
        <p14:creationId xmlns:p14="http://schemas.microsoft.com/office/powerpoint/2010/main" val="221015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60548"/>
          </a:xfrm>
        </p:spPr>
        <p:txBody>
          <a:bodyPr/>
          <a:lstStyle/>
          <a:p>
            <a:r>
              <a:rPr lang="en-GB" dirty="0" smtClean="0"/>
              <a:t>Creating a Lens application</a:t>
            </a:r>
            <a:endParaRPr lang="en-GB" dirty="0"/>
          </a:p>
        </p:txBody>
      </p:sp>
      <p:sp>
        <p:nvSpPr>
          <p:cNvPr id="3" name="Content Placeholder 2"/>
          <p:cNvSpPr>
            <a:spLocks noGrp="1"/>
          </p:cNvSpPr>
          <p:nvPr>
            <p:ph idx="1"/>
          </p:nvPr>
        </p:nvSpPr>
        <p:spPr>
          <a:xfrm>
            <a:off x="381000" y="2571751"/>
            <a:ext cx="8382000" cy="1885949"/>
          </a:xfrm>
        </p:spPr>
        <p:txBody>
          <a:bodyPr>
            <a:normAutofit/>
          </a:bodyPr>
          <a:lstStyle/>
          <a:p>
            <a:r>
              <a:rPr lang="en-GB" dirty="0" smtClean="0"/>
              <a:t>This text must </a:t>
            </a:r>
            <a:r>
              <a:rPr lang="en-GB" dirty="0"/>
              <a:t>be added to the </a:t>
            </a:r>
            <a:r>
              <a:rPr lang="en-GB" dirty="0" smtClean="0"/>
              <a:t>WMAppManifest.xml file for the application, just after the &lt;Tokens&gt; section</a:t>
            </a:r>
          </a:p>
          <a:p>
            <a:r>
              <a:rPr lang="en-GB" dirty="0" smtClean="0"/>
              <a:t>There is no GUI for this alteration, you have to edit the XML directly</a:t>
            </a:r>
          </a:p>
        </p:txBody>
      </p:sp>
      <p:sp>
        <p:nvSpPr>
          <p:cNvPr id="4" name="Rectangle 4"/>
          <p:cNvSpPr>
            <a:spLocks noChangeArrowheads="1"/>
          </p:cNvSpPr>
          <p:nvPr/>
        </p:nvSpPr>
        <p:spPr bwMode="invGray">
          <a:xfrm>
            <a:off x="494255" y="830411"/>
            <a:ext cx="8105775" cy="1600200"/>
          </a:xfrm>
          <a:prstGeom prst="rect">
            <a:avLst/>
          </a:prstGeom>
          <a:solidFill>
            <a:schemeClr val="bg1">
              <a:alpha val="79999"/>
            </a:schemeClr>
          </a:solidFill>
          <a:ln w="12700" algn="ctr">
            <a:solidFill>
              <a:schemeClr val="accent5"/>
            </a:solidFill>
            <a:miter lim="800000"/>
            <a:headEnd/>
            <a:tailEnd/>
          </a:ln>
        </p:spPr>
        <p:txBody>
          <a:bodyPr wrap="none" lIns="182871" tIns="182871" rIns="182871" bIns="45718">
            <a:normAutofit/>
          </a:bodyPr>
          <a:lstStyle/>
          <a:p>
            <a:r>
              <a:rPr lang="en-GB" sz="1600" dirty="0">
                <a:solidFill>
                  <a:srgbClr val="0000FF"/>
                </a:solidFill>
                <a:highlight>
                  <a:srgbClr val="FFFFFF"/>
                </a:highlight>
                <a:latin typeface="Consolas"/>
              </a:rPr>
              <a:t>&lt;</a:t>
            </a:r>
            <a:r>
              <a:rPr lang="en-GB" sz="1600" dirty="0">
                <a:solidFill>
                  <a:srgbClr val="A31515"/>
                </a:solidFill>
                <a:highlight>
                  <a:srgbClr val="FFFFFF"/>
                </a:highlight>
                <a:latin typeface="Consolas"/>
              </a:rPr>
              <a:t>Extensions</a:t>
            </a:r>
            <a:r>
              <a:rPr lang="en-GB" sz="1600" dirty="0">
                <a:solidFill>
                  <a:srgbClr val="0000FF"/>
                </a:solidFill>
                <a:highlight>
                  <a:srgbClr val="FFFFFF"/>
                </a:highlight>
                <a:latin typeface="Consolas"/>
              </a:rPr>
              <a:t>&gt;</a:t>
            </a:r>
            <a:endParaRPr lang="en-GB" sz="1600" dirty="0">
              <a:solidFill>
                <a:srgbClr val="000000"/>
              </a:solidFill>
              <a:highlight>
                <a:srgbClr val="FFFFFF"/>
              </a:highlight>
              <a:latin typeface="Consolas"/>
            </a:endParaRPr>
          </a:p>
          <a:p>
            <a:r>
              <a:rPr lang="en-GB" sz="1600" dirty="0">
                <a:solidFill>
                  <a:srgbClr val="0000FF"/>
                </a:solidFill>
                <a:highlight>
                  <a:srgbClr val="FFFFFF"/>
                </a:highlight>
                <a:latin typeface="Consolas"/>
              </a:rPr>
              <a:t>    &lt;</a:t>
            </a:r>
            <a:r>
              <a:rPr lang="en-GB" sz="1600" dirty="0">
                <a:solidFill>
                  <a:srgbClr val="A31515"/>
                </a:solidFill>
                <a:highlight>
                  <a:srgbClr val="FFFFFF"/>
                </a:highlight>
                <a:latin typeface="Consolas"/>
              </a:rPr>
              <a:t>Extension</a:t>
            </a:r>
            <a:r>
              <a:rPr lang="en-GB" sz="1600" dirty="0">
                <a:solidFill>
                  <a:srgbClr val="0000FF"/>
                </a:solidFill>
                <a:highlight>
                  <a:srgbClr val="FFFFFF"/>
                </a:highlight>
                <a:latin typeface="Consolas"/>
              </a:rPr>
              <a:t> </a:t>
            </a:r>
            <a:r>
              <a:rPr lang="en-GB" sz="1600" dirty="0" err="1">
                <a:solidFill>
                  <a:srgbClr val="FF0000"/>
                </a:solidFill>
                <a:highlight>
                  <a:srgbClr val="FFFFFF"/>
                </a:highlight>
                <a:latin typeface="Consolas"/>
              </a:rPr>
              <a:t>ExtensionName</a:t>
            </a:r>
            <a:r>
              <a:rPr lang="en-GB" sz="1600" dirty="0">
                <a:solidFill>
                  <a:srgbClr val="0000FF"/>
                </a:solidFill>
                <a:highlight>
                  <a:srgbClr val="FFFFFF"/>
                </a:highlight>
                <a:latin typeface="Consolas"/>
              </a:rPr>
              <a:t>=</a:t>
            </a:r>
            <a:r>
              <a:rPr lang="en-GB" sz="1600" dirty="0">
                <a:solidFill>
                  <a:srgbClr val="000000"/>
                </a:solidFill>
                <a:highlight>
                  <a:srgbClr val="FFFFFF"/>
                </a:highlight>
                <a:latin typeface="Consolas"/>
              </a:rPr>
              <a:t>"</a:t>
            </a:r>
            <a:r>
              <a:rPr lang="en-GB" sz="1600" dirty="0" err="1">
                <a:solidFill>
                  <a:srgbClr val="0000FF"/>
                </a:solidFill>
                <a:highlight>
                  <a:srgbClr val="FFFFFF"/>
                </a:highlight>
                <a:latin typeface="Consolas"/>
              </a:rPr>
              <a:t>Camera_Capture_App</a:t>
            </a:r>
            <a:r>
              <a:rPr lang="en-GB" sz="1600" dirty="0">
                <a:solidFill>
                  <a:srgbClr val="000000"/>
                </a:solidFill>
                <a:highlight>
                  <a:srgbClr val="FFFFFF"/>
                </a:highlight>
                <a:latin typeface="Consolas"/>
              </a:rPr>
              <a:t>"</a:t>
            </a:r>
            <a:r>
              <a:rPr lang="en-GB" sz="1600" dirty="0">
                <a:solidFill>
                  <a:srgbClr val="0000FF"/>
                </a:solidFill>
                <a:highlight>
                  <a:srgbClr val="FFFFFF"/>
                </a:highlight>
                <a:latin typeface="Consolas"/>
              </a:rPr>
              <a:t> </a:t>
            </a:r>
            <a:endParaRPr lang="en-GB" sz="1600" dirty="0" smtClean="0">
              <a:solidFill>
                <a:srgbClr val="0000FF"/>
              </a:solidFill>
              <a:highlight>
                <a:srgbClr val="FFFFFF"/>
              </a:highlight>
              <a:latin typeface="Consolas"/>
            </a:endParaRPr>
          </a:p>
          <a:p>
            <a:r>
              <a:rPr lang="en-GB" sz="1600" dirty="0">
                <a:solidFill>
                  <a:srgbClr val="0000FF"/>
                </a:solidFill>
                <a:highlight>
                  <a:srgbClr val="FFFFFF"/>
                </a:highlight>
                <a:latin typeface="Consolas"/>
              </a:rPr>
              <a:t> </a:t>
            </a:r>
            <a:r>
              <a:rPr lang="en-GB" sz="1600" dirty="0" smtClean="0">
                <a:solidFill>
                  <a:srgbClr val="0000FF"/>
                </a:solidFill>
                <a:highlight>
                  <a:srgbClr val="FFFFFF"/>
                </a:highlight>
                <a:latin typeface="Consolas"/>
              </a:rPr>
              <a:t>    </a:t>
            </a:r>
            <a:r>
              <a:rPr lang="en-GB" sz="1600" dirty="0" err="1" smtClean="0">
                <a:solidFill>
                  <a:srgbClr val="FF0000"/>
                </a:solidFill>
                <a:highlight>
                  <a:srgbClr val="FFFFFF"/>
                </a:highlight>
                <a:latin typeface="Consolas"/>
              </a:rPr>
              <a:t>ConsumerID</a:t>
            </a:r>
            <a:r>
              <a:rPr lang="en-GB" sz="1600" dirty="0">
                <a:solidFill>
                  <a:srgbClr val="0000FF"/>
                </a:solidFill>
                <a:highlight>
                  <a:srgbClr val="FFFFFF"/>
                </a:highlight>
                <a:latin typeface="Consolas"/>
              </a:rPr>
              <a:t>=</a:t>
            </a:r>
            <a:r>
              <a:rPr lang="en-GB" sz="1600" dirty="0">
                <a:solidFill>
                  <a:srgbClr val="000000"/>
                </a:solidFill>
                <a:highlight>
                  <a:srgbClr val="FFFFFF"/>
                </a:highlight>
                <a:latin typeface="Consolas"/>
              </a:rPr>
              <a:t>"</a:t>
            </a:r>
            <a:r>
              <a:rPr lang="en-GB" sz="1600" dirty="0">
                <a:solidFill>
                  <a:srgbClr val="0000FF"/>
                </a:solidFill>
                <a:highlight>
                  <a:srgbClr val="FFFFFF"/>
                </a:highlight>
                <a:latin typeface="Consolas"/>
              </a:rPr>
              <a:t>{5B04B775-356B-4AA0-AAF8-6491FFEA5631}</a:t>
            </a:r>
            <a:r>
              <a:rPr lang="en-GB" sz="1600" dirty="0">
                <a:solidFill>
                  <a:srgbClr val="000000"/>
                </a:solidFill>
                <a:highlight>
                  <a:srgbClr val="FFFFFF"/>
                </a:highlight>
                <a:latin typeface="Consolas"/>
              </a:rPr>
              <a:t>"</a:t>
            </a:r>
            <a:r>
              <a:rPr lang="en-GB" sz="1600" dirty="0">
                <a:solidFill>
                  <a:srgbClr val="0000FF"/>
                </a:solidFill>
                <a:highlight>
                  <a:srgbClr val="FFFFFF"/>
                </a:highlight>
                <a:latin typeface="Consolas"/>
              </a:rPr>
              <a:t> </a:t>
            </a:r>
            <a:endParaRPr lang="en-GB" sz="1600" dirty="0" smtClean="0">
              <a:solidFill>
                <a:srgbClr val="0000FF"/>
              </a:solidFill>
              <a:highlight>
                <a:srgbClr val="FFFFFF"/>
              </a:highlight>
              <a:latin typeface="Consolas"/>
            </a:endParaRPr>
          </a:p>
          <a:p>
            <a:r>
              <a:rPr lang="en-GB" sz="1600" dirty="0">
                <a:solidFill>
                  <a:srgbClr val="0000FF"/>
                </a:solidFill>
                <a:highlight>
                  <a:srgbClr val="FFFFFF"/>
                </a:highlight>
                <a:latin typeface="Consolas"/>
              </a:rPr>
              <a:t> </a:t>
            </a:r>
            <a:r>
              <a:rPr lang="en-GB" sz="1600" dirty="0" smtClean="0">
                <a:solidFill>
                  <a:srgbClr val="0000FF"/>
                </a:solidFill>
                <a:highlight>
                  <a:srgbClr val="FFFFFF"/>
                </a:highlight>
                <a:latin typeface="Consolas"/>
              </a:rPr>
              <a:t>    </a:t>
            </a:r>
            <a:r>
              <a:rPr lang="en-GB" sz="1600" dirty="0" err="1" smtClean="0">
                <a:solidFill>
                  <a:srgbClr val="FF0000"/>
                </a:solidFill>
                <a:highlight>
                  <a:srgbClr val="FFFFFF"/>
                </a:highlight>
                <a:latin typeface="Consolas"/>
              </a:rPr>
              <a:t>TaskID</a:t>
            </a:r>
            <a:r>
              <a:rPr lang="en-GB" sz="1600" dirty="0">
                <a:solidFill>
                  <a:srgbClr val="0000FF"/>
                </a:solidFill>
                <a:highlight>
                  <a:srgbClr val="FFFFFF"/>
                </a:highlight>
                <a:latin typeface="Consolas"/>
              </a:rPr>
              <a:t>=</a:t>
            </a:r>
            <a:r>
              <a:rPr lang="en-GB" sz="1600" dirty="0">
                <a:solidFill>
                  <a:srgbClr val="000000"/>
                </a:solidFill>
                <a:highlight>
                  <a:srgbClr val="FFFFFF"/>
                </a:highlight>
                <a:latin typeface="Consolas"/>
              </a:rPr>
              <a:t>"</a:t>
            </a:r>
            <a:r>
              <a:rPr lang="en-GB" sz="1600" dirty="0">
                <a:solidFill>
                  <a:srgbClr val="0000FF"/>
                </a:solidFill>
                <a:highlight>
                  <a:srgbClr val="FFFFFF"/>
                </a:highlight>
                <a:latin typeface="Consolas"/>
              </a:rPr>
              <a:t>_default</a:t>
            </a:r>
            <a:r>
              <a:rPr lang="en-GB" sz="1600" dirty="0">
                <a:solidFill>
                  <a:srgbClr val="000000"/>
                </a:solidFill>
                <a:highlight>
                  <a:srgbClr val="FFFFFF"/>
                </a:highlight>
                <a:latin typeface="Consolas"/>
              </a:rPr>
              <a:t>"</a:t>
            </a:r>
            <a:r>
              <a:rPr lang="en-GB" sz="1600" dirty="0">
                <a:solidFill>
                  <a:srgbClr val="0000FF"/>
                </a:solidFill>
                <a:highlight>
                  <a:srgbClr val="FFFFFF"/>
                </a:highlight>
                <a:latin typeface="Consolas"/>
              </a:rPr>
              <a:t> /&gt;</a:t>
            </a:r>
            <a:endParaRPr lang="en-GB" sz="1600" dirty="0">
              <a:solidFill>
                <a:srgbClr val="000000"/>
              </a:solidFill>
              <a:highlight>
                <a:srgbClr val="FFFFFF"/>
              </a:highlight>
              <a:latin typeface="Consolas"/>
            </a:endParaRPr>
          </a:p>
          <a:p>
            <a:r>
              <a:rPr lang="en-GB" sz="1600" dirty="0">
                <a:solidFill>
                  <a:srgbClr val="0000FF"/>
                </a:solidFill>
                <a:highlight>
                  <a:srgbClr val="FFFFFF"/>
                </a:highlight>
                <a:latin typeface="Consolas"/>
              </a:rPr>
              <a:t>&lt;/</a:t>
            </a:r>
            <a:r>
              <a:rPr lang="en-GB" sz="1600" dirty="0">
                <a:solidFill>
                  <a:srgbClr val="A31515"/>
                </a:solidFill>
                <a:highlight>
                  <a:srgbClr val="FFFFFF"/>
                </a:highlight>
                <a:latin typeface="Consolas"/>
              </a:rPr>
              <a:t>Extensions</a:t>
            </a:r>
            <a:r>
              <a:rPr lang="en-GB" sz="1600" dirty="0">
                <a:solidFill>
                  <a:srgbClr val="0000FF"/>
                </a:solidFill>
                <a:highlight>
                  <a:srgbClr val="FFFFFF"/>
                </a:highlight>
                <a:latin typeface="Consolas"/>
              </a:rPr>
              <a:t>&gt;</a:t>
            </a:r>
            <a:endParaRPr lang="en-GB" sz="1600" dirty="0">
              <a:solidFill>
                <a:srgbClr val="000000"/>
              </a:solidFill>
              <a:highlight>
                <a:srgbClr val="FFFFFF"/>
              </a:highlight>
              <a:latin typeface="Consolas"/>
            </a:endParaRPr>
          </a:p>
          <a:p>
            <a:endParaRPr lang="en-GB" dirty="0">
              <a:solidFill>
                <a:prstClr val="black"/>
              </a:solidFill>
              <a:latin typeface="Consolas"/>
            </a:endParaRPr>
          </a:p>
        </p:txBody>
      </p:sp>
    </p:spTree>
    <p:extLst>
      <p:ext uri="{BB962C8B-B14F-4D97-AF65-F5344CB8AC3E}">
        <p14:creationId xmlns:p14="http://schemas.microsoft.com/office/powerpoint/2010/main" val="23715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873" y="703340"/>
            <a:ext cx="5446642" cy="178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01955"/>
            <a:ext cx="8229600" cy="360548"/>
          </a:xfrm>
        </p:spPr>
        <p:txBody>
          <a:bodyPr/>
          <a:lstStyle/>
          <a:p>
            <a:r>
              <a:rPr lang="en-GB" dirty="0" smtClean="0"/>
              <a:t>Adding the Lens Icons</a:t>
            </a:r>
            <a:endParaRPr lang="en-GB" dirty="0"/>
          </a:p>
        </p:txBody>
      </p:sp>
      <p:sp>
        <p:nvSpPr>
          <p:cNvPr id="3" name="Content Placeholder 2"/>
          <p:cNvSpPr>
            <a:spLocks noGrp="1"/>
          </p:cNvSpPr>
          <p:nvPr>
            <p:ph idx="1"/>
          </p:nvPr>
        </p:nvSpPr>
        <p:spPr>
          <a:xfrm>
            <a:off x="457199" y="2483734"/>
            <a:ext cx="8082501" cy="2016829"/>
          </a:xfrm>
        </p:spPr>
        <p:txBody>
          <a:bodyPr/>
          <a:lstStyle/>
          <a:p>
            <a:r>
              <a:rPr lang="en-GB" dirty="0" smtClean="0"/>
              <a:t>Three Icons are required, one for each Windows Phone screen size</a:t>
            </a:r>
          </a:p>
          <a:p>
            <a:pPr lvl="1"/>
            <a:r>
              <a:rPr lang="en-GB" dirty="0"/>
              <a:t>WVGA </a:t>
            </a:r>
            <a:r>
              <a:rPr lang="en-GB" dirty="0" smtClean="0"/>
              <a:t>	173 </a:t>
            </a:r>
            <a:r>
              <a:rPr lang="en-GB" dirty="0"/>
              <a:t>× 173  </a:t>
            </a:r>
            <a:r>
              <a:rPr lang="en-GB" dirty="0" smtClean="0"/>
              <a:t>	Assets\Lens.Screen-WVGA.png </a:t>
            </a:r>
            <a:endParaRPr lang="en-GB" dirty="0"/>
          </a:p>
          <a:p>
            <a:pPr lvl="1"/>
            <a:r>
              <a:rPr lang="en-GB" dirty="0"/>
              <a:t>720p </a:t>
            </a:r>
            <a:r>
              <a:rPr lang="en-GB" dirty="0" smtClean="0"/>
              <a:t>		259 </a:t>
            </a:r>
            <a:r>
              <a:rPr lang="en-GB" dirty="0"/>
              <a:t>× 259 </a:t>
            </a:r>
            <a:r>
              <a:rPr lang="en-GB" dirty="0" smtClean="0"/>
              <a:t>	Assets\Lens.Screen-720p.png </a:t>
            </a:r>
            <a:endParaRPr lang="en-GB" dirty="0"/>
          </a:p>
          <a:p>
            <a:pPr lvl="1"/>
            <a:r>
              <a:rPr lang="en-GB" dirty="0"/>
              <a:t>WXGA </a:t>
            </a:r>
            <a:r>
              <a:rPr lang="en-GB" dirty="0" smtClean="0"/>
              <a:t>	277 </a:t>
            </a:r>
            <a:r>
              <a:rPr lang="en-GB" dirty="0"/>
              <a:t>× 277 </a:t>
            </a:r>
            <a:r>
              <a:rPr lang="en-GB" dirty="0" smtClean="0"/>
              <a:t>	Assets\Lens.Screen-WXGA.png </a:t>
            </a:r>
          </a:p>
          <a:p>
            <a:r>
              <a:rPr lang="en-GB" dirty="0" smtClean="0"/>
              <a:t>They are all placed in the Assets folder of the application</a:t>
            </a:r>
          </a:p>
          <a:p>
            <a:r>
              <a:rPr lang="en-GB" dirty="0" smtClean="0"/>
              <a:t>Use a transparent background to match the Windows Phone </a:t>
            </a:r>
            <a:r>
              <a:rPr lang="en-GB" dirty="0" err="1" smtClean="0"/>
              <a:t>color</a:t>
            </a:r>
            <a:r>
              <a:rPr lang="en-GB" dirty="0" smtClean="0"/>
              <a:t> scheme </a:t>
            </a:r>
            <a:endParaRPr lang="en-GB" dirty="0"/>
          </a:p>
          <a:p>
            <a:pPr lvl="1"/>
            <a:endParaRPr lang="en-GB" dirty="0"/>
          </a:p>
        </p:txBody>
      </p:sp>
      <p:sp>
        <p:nvSpPr>
          <p:cNvPr id="4" name="Date Placeholder 3"/>
          <p:cNvSpPr>
            <a:spLocks noGrp="1"/>
          </p:cNvSpPr>
          <p:nvPr>
            <p:ph type="dt" sz="half" idx="10"/>
          </p:nvPr>
        </p:nvSpPr>
        <p:spPr/>
        <p:txBody>
          <a:bodyPr/>
          <a:lstStyle/>
          <a:p>
            <a:fld id="{29D28D06-218E-4EE5-AC47-A9F3FEC497C6}" type="datetime1">
              <a:rPr lang="en-US" smtClean="0"/>
              <a:t>11/10/2012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636765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889208"/>
            <a:ext cx="3034666" cy="997774"/>
          </a:xfrm>
        </p:spPr>
        <p:txBody>
          <a:bodyPr/>
          <a:lstStyle/>
          <a:p>
            <a:r>
              <a:rPr lang="en-GB" sz="3200" dirty="0" smtClean="0"/>
              <a:t>Lenses Demo</a:t>
            </a:r>
            <a:br>
              <a:rPr lang="en-GB" sz="3200" dirty="0" smtClean="0"/>
            </a:br>
            <a:endParaRPr lang="en-US" sz="3200" dirty="0"/>
          </a:p>
        </p:txBody>
      </p:sp>
      <p:sp>
        <p:nvSpPr>
          <p:cNvPr id="10" name="Text Placeholder 9"/>
          <p:cNvSpPr>
            <a:spLocks noGrp="1"/>
          </p:cNvSpPr>
          <p:nvPr>
            <p:ph type="body" sz="quarter" idx="26"/>
          </p:nvPr>
        </p:nvSpPr>
        <p:spPr/>
        <p:txBody>
          <a:bodyPr/>
          <a:lstStyle/>
          <a:p>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45" y="1630158"/>
            <a:ext cx="4784008" cy="2870405"/>
          </a:xfrm>
          <a:prstGeom prst="rect">
            <a:avLst/>
          </a:prstGeom>
        </p:spPr>
      </p:pic>
    </p:spTree>
    <p:extLst>
      <p:ext uri="{BB962C8B-B14F-4D97-AF65-F5344CB8AC3E}">
        <p14:creationId xmlns:p14="http://schemas.microsoft.com/office/powerpoint/2010/main" val="250350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a:xfrm>
            <a:off x="457200" y="2520563"/>
            <a:ext cx="8229600" cy="1980000"/>
          </a:xfrm>
        </p:spPr>
        <p:txBody>
          <a:bodyPr/>
          <a:lstStyle/>
          <a:p>
            <a:r>
              <a:rPr lang="en-GB" dirty="0" smtClean="0"/>
              <a:t>You can also create an application that has an auto-upload behaviour for pictures that the user may take</a:t>
            </a:r>
          </a:p>
          <a:p>
            <a:r>
              <a:rPr lang="en-GB" dirty="0" smtClean="0"/>
              <a:t>The upload behaviour is a “resource intensive” background task</a:t>
            </a:r>
          </a:p>
          <a:p>
            <a:r>
              <a:rPr lang="en-GB" dirty="0" smtClean="0"/>
              <a:t>The application must set the extension shown above and display a settings page where the user can set authentication and upload options</a:t>
            </a:r>
          </a:p>
          <a:p>
            <a:r>
              <a:rPr lang="en-GB" dirty="0" smtClean="0"/>
              <a:t>This is a background process and therefore might not get to run </a:t>
            </a:r>
            <a:endParaRPr lang="en-GB" dirty="0"/>
          </a:p>
        </p:txBody>
      </p:sp>
      <p:sp>
        <p:nvSpPr>
          <p:cNvPr id="4" name="Title 3"/>
          <p:cNvSpPr>
            <a:spLocks noGrp="1"/>
          </p:cNvSpPr>
          <p:nvPr>
            <p:ph type="title"/>
          </p:nvPr>
        </p:nvSpPr>
        <p:spPr/>
        <p:txBody>
          <a:bodyPr/>
          <a:lstStyle/>
          <a:p>
            <a:r>
              <a:rPr lang="en-GB" dirty="0" smtClean="0"/>
              <a:t>Creating an Auto-</a:t>
            </a:r>
            <a:r>
              <a:rPr lang="en-GB" dirty="0" err="1" smtClean="0"/>
              <a:t>Uploader</a:t>
            </a:r>
            <a:r>
              <a:rPr lang="en-GB" dirty="0" smtClean="0"/>
              <a:t> for photos</a:t>
            </a:r>
            <a:endParaRPr lang="en-GB" dirty="0"/>
          </a:p>
        </p:txBody>
      </p:sp>
      <p:sp>
        <p:nvSpPr>
          <p:cNvPr id="5" name="Text Placeholder 4"/>
          <p:cNvSpPr>
            <a:spLocks noGrp="1"/>
          </p:cNvSpPr>
          <p:nvPr>
            <p:ph type="body" sz="quarter" idx="17"/>
          </p:nvPr>
        </p:nvSpPr>
        <p:spPr/>
        <p:txBody>
          <a:bodyPr/>
          <a:lstStyle/>
          <a:p>
            <a:endParaRPr lang="en-GB"/>
          </a:p>
        </p:txBody>
      </p:sp>
      <p:sp>
        <p:nvSpPr>
          <p:cNvPr id="8" name="Rectangle 4"/>
          <p:cNvSpPr>
            <a:spLocks noChangeArrowheads="1"/>
          </p:cNvSpPr>
          <p:nvPr/>
        </p:nvSpPr>
        <p:spPr bwMode="invGray">
          <a:xfrm>
            <a:off x="457200" y="1088522"/>
            <a:ext cx="8105775" cy="1342089"/>
          </a:xfrm>
          <a:prstGeom prst="rect">
            <a:avLst/>
          </a:prstGeom>
          <a:solidFill>
            <a:schemeClr val="bg1">
              <a:alpha val="79999"/>
            </a:schemeClr>
          </a:solidFill>
          <a:ln w="12700" algn="ctr">
            <a:solidFill>
              <a:schemeClr val="accent5"/>
            </a:solidFill>
            <a:miter lim="800000"/>
            <a:headEnd/>
            <a:tailEnd/>
          </a:ln>
        </p:spPr>
        <p:txBody>
          <a:bodyPr wrap="none" lIns="182871" tIns="182871" rIns="182871" bIns="45718">
            <a:normAutofit/>
          </a:bodyPr>
          <a:lstStyle/>
          <a:p>
            <a:r>
              <a:rPr lang="en-GB" sz="1400" dirty="0">
                <a:solidFill>
                  <a:srgbClr val="0000FF"/>
                </a:solidFill>
                <a:highlight>
                  <a:srgbClr val="FFFFFF"/>
                </a:highlight>
                <a:latin typeface="Consolas"/>
              </a:rPr>
              <a:t>&lt;</a:t>
            </a:r>
            <a:r>
              <a:rPr lang="en-GB" sz="1400" dirty="0">
                <a:solidFill>
                  <a:srgbClr val="A31515"/>
                </a:solidFill>
                <a:highlight>
                  <a:srgbClr val="FFFFFF"/>
                </a:highlight>
                <a:latin typeface="Consolas"/>
              </a:rPr>
              <a:t>Extensions</a:t>
            </a:r>
            <a:r>
              <a:rPr lang="en-GB" sz="1400" dirty="0">
                <a:solidFill>
                  <a:srgbClr val="0000FF"/>
                </a:solidFill>
                <a:highlight>
                  <a:srgbClr val="FFFFFF"/>
                </a:highlight>
                <a:latin typeface="Consolas"/>
              </a:rPr>
              <a:t>&gt;</a:t>
            </a:r>
            <a:endParaRPr lang="en-GB" sz="1400" dirty="0">
              <a:solidFill>
                <a:srgbClr val="000000"/>
              </a:solidFill>
              <a:highlight>
                <a:srgbClr val="FFFFFF"/>
              </a:highlight>
              <a:latin typeface="Consolas"/>
            </a:endParaRPr>
          </a:p>
          <a:p>
            <a:r>
              <a:rPr lang="en-GB" sz="1400" dirty="0">
                <a:solidFill>
                  <a:srgbClr val="0000FF"/>
                </a:solidFill>
                <a:highlight>
                  <a:srgbClr val="FFFFFF"/>
                </a:highlight>
                <a:latin typeface="Consolas"/>
              </a:rPr>
              <a:t>    &lt;</a:t>
            </a:r>
            <a:r>
              <a:rPr lang="en-GB" sz="1400" dirty="0">
                <a:solidFill>
                  <a:srgbClr val="A31515"/>
                </a:solidFill>
                <a:highlight>
                  <a:srgbClr val="FFFFFF"/>
                </a:highlight>
                <a:latin typeface="Consolas"/>
              </a:rPr>
              <a:t>Extension</a:t>
            </a:r>
            <a:r>
              <a:rPr lang="en-GB" sz="1400" dirty="0">
                <a:solidFill>
                  <a:srgbClr val="0000FF"/>
                </a:solidFill>
                <a:highlight>
                  <a:srgbClr val="FFFFFF"/>
                </a:highlight>
                <a:latin typeface="Consolas"/>
              </a:rPr>
              <a:t> </a:t>
            </a:r>
            <a:r>
              <a:rPr lang="en-GB" sz="1400" dirty="0" err="1">
                <a:solidFill>
                  <a:srgbClr val="FF0000"/>
                </a:solidFill>
                <a:highlight>
                  <a:srgbClr val="FFFFFF"/>
                </a:highlight>
                <a:latin typeface="Consolas"/>
              </a:rPr>
              <a:t>ExtensionName</a:t>
            </a:r>
            <a:r>
              <a:rPr lang="en-GB" sz="1400" dirty="0" smtClean="0">
                <a:solidFill>
                  <a:srgbClr val="0000FF"/>
                </a:solidFill>
                <a:highlight>
                  <a:srgbClr val="FFFFFF"/>
                </a:highlight>
                <a:latin typeface="Consolas"/>
              </a:rPr>
              <a:t>=</a:t>
            </a:r>
            <a:r>
              <a:rPr lang="en-GB" sz="1400" dirty="0" smtClean="0">
                <a:solidFill>
                  <a:srgbClr val="000000"/>
                </a:solidFill>
                <a:highlight>
                  <a:srgbClr val="FFFFFF"/>
                </a:highlight>
                <a:latin typeface="Consolas"/>
              </a:rPr>
              <a:t>"</a:t>
            </a:r>
            <a:r>
              <a:rPr lang="en-GB" sz="1400" dirty="0" err="1">
                <a:solidFill>
                  <a:srgbClr val="0000FF"/>
                </a:solidFill>
                <a:highlight>
                  <a:srgbClr val="FFFFFF"/>
                </a:highlight>
                <a:latin typeface="Consolas"/>
              </a:rPr>
              <a:t>Photos_Auto_Upload</a:t>
            </a:r>
            <a:r>
              <a:rPr lang="en-GB" sz="1400" dirty="0" smtClean="0">
                <a:solidFill>
                  <a:srgbClr val="000000"/>
                </a:solidFill>
                <a:highlight>
                  <a:srgbClr val="FFFFFF"/>
                </a:highlight>
                <a:latin typeface="Consolas"/>
              </a:rPr>
              <a:t>"</a:t>
            </a:r>
            <a:r>
              <a:rPr lang="en-GB" sz="1400" dirty="0" smtClean="0">
                <a:solidFill>
                  <a:srgbClr val="0000FF"/>
                </a:solidFill>
                <a:highlight>
                  <a:srgbClr val="FFFFFF"/>
                </a:highlight>
                <a:latin typeface="Consolas"/>
              </a:rPr>
              <a:t> </a:t>
            </a:r>
          </a:p>
          <a:p>
            <a:r>
              <a:rPr lang="en-GB" sz="1400" dirty="0">
                <a:solidFill>
                  <a:srgbClr val="0000FF"/>
                </a:solidFill>
                <a:highlight>
                  <a:srgbClr val="FFFFFF"/>
                </a:highlight>
                <a:latin typeface="Consolas"/>
              </a:rPr>
              <a:t> </a:t>
            </a:r>
            <a:r>
              <a:rPr lang="en-GB" sz="1400" dirty="0" smtClean="0">
                <a:solidFill>
                  <a:srgbClr val="0000FF"/>
                </a:solidFill>
                <a:highlight>
                  <a:srgbClr val="FFFFFF"/>
                </a:highlight>
                <a:latin typeface="Consolas"/>
              </a:rPr>
              <a:t>    </a:t>
            </a:r>
            <a:r>
              <a:rPr lang="en-GB" sz="1400" dirty="0" err="1" smtClean="0">
                <a:solidFill>
                  <a:srgbClr val="FF0000"/>
                </a:solidFill>
                <a:highlight>
                  <a:srgbClr val="FFFFFF"/>
                </a:highlight>
                <a:latin typeface="Consolas"/>
              </a:rPr>
              <a:t>ConsumerID</a:t>
            </a:r>
            <a:r>
              <a:rPr lang="en-GB" sz="1400" dirty="0" smtClean="0">
                <a:solidFill>
                  <a:srgbClr val="0000FF"/>
                </a:solidFill>
                <a:highlight>
                  <a:srgbClr val="FFFFFF"/>
                </a:highlight>
                <a:latin typeface="Consolas"/>
              </a:rPr>
              <a:t>=</a:t>
            </a:r>
            <a:r>
              <a:rPr lang="en-GB" sz="1400" dirty="0" smtClean="0">
                <a:solidFill>
                  <a:srgbClr val="000000"/>
                </a:solidFill>
                <a:highlight>
                  <a:srgbClr val="FFFFFF"/>
                </a:highlight>
                <a:latin typeface="Consolas"/>
              </a:rPr>
              <a:t>"</a:t>
            </a:r>
            <a:r>
              <a:rPr lang="en-GB" sz="1400" dirty="0">
                <a:solidFill>
                  <a:srgbClr val="0000FF"/>
                </a:solidFill>
                <a:highlight>
                  <a:srgbClr val="FFFFFF"/>
                </a:highlight>
                <a:latin typeface="Consolas"/>
              </a:rPr>
              <a:t>{5B04B775-356B-4AA0-AAF8-6491FFEA5632}</a:t>
            </a:r>
            <a:r>
              <a:rPr lang="en-GB" sz="1400" dirty="0" smtClean="0">
                <a:solidFill>
                  <a:srgbClr val="000000"/>
                </a:solidFill>
                <a:highlight>
                  <a:srgbClr val="FFFFFF"/>
                </a:highlight>
                <a:latin typeface="Consolas"/>
              </a:rPr>
              <a:t>"</a:t>
            </a:r>
            <a:r>
              <a:rPr lang="en-GB" sz="1400" dirty="0" smtClean="0">
                <a:solidFill>
                  <a:srgbClr val="0000FF"/>
                </a:solidFill>
                <a:highlight>
                  <a:srgbClr val="FFFFFF"/>
                </a:highlight>
                <a:latin typeface="Consolas"/>
              </a:rPr>
              <a:t> </a:t>
            </a:r>
          </a:p>
          <a:p>
            <a:r>
              <a:rPr lang="en-GB" sz="1400" dirty="0">
                <a:solidFill>
                  <a:srgbClr val="0000FF"/>
                </a:solidFill>
                <a:highlight>
                  <a:srgbClr val="FFFFFF"/>
                </a:highlight>
                <a:latin typeface="Consolas"/>
              </a:rPr>
              <a:t> </a:t>
            </a:r>
            <a:r>
              <a:rPr lang="en-GB" sz="1400" dirty="0" smtClean="0">
                <a:solidFill>
                  <a:srgbClr val="0000FF"/>
                </a:solidFill>
                <a:highlight>
                  <a:srgbClr val="FFFFFF"/>
                </a:highlight>
                <a:latin typeface="Consolas"/>
              </a:rPr>
              <a:t>    </a:t>
            </a:r>
            <a:r>
              <a:rPr lang="en-GB" sz="1400" dirty="0" err="1" smtClean="0">
                <a:solidFill>
                  <a:srgbClr val="FF0000"/>
                </a:solidFill>
                <a:highlight>
                  <a:srgbClr val="FFFFFF"/>
                </a:highlight>
                <a:latin typeface="Consolas"/>
              </a:rPr>
              <a:t>TaskID</a:t>
            </a:r>
            <a:r>
              <a:rPr lang="en-GB" sz="1400" dirty="0">
                <a:solidFill>
                  <a:srgbClr val="0000FF"/>
                </a:solidFill>
                <a:highlight>
                  <a:srgbClr val="FFFFFF"/>
                </a:highlight>
                <a:latin typeface="Consolas"/>
              </a:rPr>
              <a:t>=</a:t>
            </a:r>
            <a:r>
              <a:rPr lang="en-GB" sz="1400" dirty="0">
                <a:solidFill>
                  <a:srgbClr val="000000"/>
                </a:solidFill>
                <a:highlight>
                  <a:srgbClr val="FFFFFF"/>
                </a:highlight>
                <a:latin typeface="Consolas"/>
              </a:rPr>
              <a:t>"</a:t>
            </a:r>
            <a:r>
              <a:rPr lang="en-GB" sz="1400" dirty="0">
                <a:solidFill>
                  <a:srgbClr val="0000FF"/>
                </a:solidFill>
                <a:highlight>
                  <a:srgbClr val="FFFFFF"/>
                </a:highlight>
                <a:latin typeface="Consolas"/>
              </a:rPr>
              <a:t>_default</a:t>
            </a:r>
            <a:r>
              <a:rPr lang="en-GB" sz="1400" dirty="0">
                <a:solidFill>
                  <a:srgbClr val="000000"/>
                </a:solidFill>
                <a:highlight>
                  <a:srgbClr val="FFFFFF"/>
                </a:highlight>
                <a:latin typeface="Consolas"/>
              </a:rPr>
              <a:t>"</a:t>
            </a:r>
            <a:r>
              <a:rPr lang="en-GB" sz="1400" dirty="0">
                <a:solidFill>
                  <a:srgbClr val="0000FF"/>
                </a:solidFill>
                <a:highlight>
                  <a:srgbClr val="FFFFFF"/>
                </a:highlight>
                <a:latin typeface="Consolas"/>
              </a:rPr>
              <a:t> /&gt;</a:t>
            </a:r>
            <a:endParaRPr lang="en-GB" sz="1400" dirty="0">
              <a:solidFill>
                <a:srgbClr val="000000"/>
              </a:solidFill>
              <a:highlight>
                <a:srgbClr val="FFFFFF"/>
              </a:highlight>
              <a:latin typeface="Consolas"/>
            </a:endParaRPr>
          </a:p>
          <a:p>
            <a:r>
              <a:rPr lang="en-GB" sz="1400" dirty="0">
                <a:solidFill>
                  <a:srgbClr val="0000FF"/>
                </a:solidFill>
                <a:highlight>
                  <a:srgbClr val="FFFFFF"/>
                </a:highlight>
                <a:latin typeface="Consolas"/>
              </a:rPr>
              <a:t>&lt;/</a:t>
            </a:r>
            <a:r>
              <a:rPr lang="en-GB" sz="1400" dirty="0">
                <a:solidFill>
                  <a:srgbClr val="A31515"/>
                </a:solidFill>
                <a:highlight>
                  <a:srgbClr val="FFFFFF"/>
                </a:highlight>
                <a:latin typeface="Consolas"/>
              </a:rPr>
              <a:t>Extensions</a:t>
            </a:r>
            <a:r>
              <a:rPr lang="en-GB" sz="1400" dirty="0" smtClean="0">
                <a:solidFill>
                  <a:srgbClr val="0000FF"/>
                </a:solidFill>
                <a:highlight>
                  <a:srgbClr val="FFFFFF"/>
                </a:highlight>
                <a:latin typeface="Consolas"/>
              </a:rPr>
              <a:t>&gt;</a:t>
            </a:r>
            <a:endParaRPr lang="en-GB" sz="1400" dirty="0">
              <a:solidFill>
                <a:srgbClr val="000000"/>
              </a:solidFill>
              <a:highlight>
                <a:srgbClr val="FFFFFF"/>
              </a:highlight>
              <a:latin typeface="Consolas"/>
            </a:endParaRPr>
          </a:p>
        </p:txBody>
      </p:sp>
    </p:spTree>
    <p:extLst>
      <p:ext uri="{BB962C8B-B14F-4D97-AF65-F5344CB8AC3E}">
        <p14:creationId xmlns:p14="http://schemas.microsoft.com/office/powerpoint/2010/main" val="14885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55"/>
            <a:ext cx="8229600" cy="387798"/>
          </a:xfrm>
        </p:spPr>
        <p:txBody>
          <a:bodyPr/>
          <a:lstStyle/>
          <a:p>
            <a:r>
              <a:rPr lang="en-US" dirty="0" smtClean="0"/>
              <a:t>Even More Ways To Integrate</a:t>
            </a:r>
            <a:endParaRPr lang="en-US" dirty="0"/>
          </a:p>
        </p:txBody>
      </p:sp>
      <p:sp>
        <p:nvSpPr>
          <p:cNvPr id="3" name="Text Placeholder 2"/>
          <p:cNvSpPr>
            <a:spLocks noGrp="1"/>
          </p:cNvSpPr>
          <p:nvPr>
            <p:ph type="body" sz="quarter" idx="17"/>
          </p:nvPr>
        </p:nvSpPr>
        <p:spPr/>
        <p:txBody>
          <a:bodyPr/>
          <a:lstStyle/>
          <a:p>
            <a:endParaRPr lang="en-US"/>
          </a:p>
        </p:txBody>
      </p:sp>
      <p:sp>
        <p:nvSpPr>
          <p:cNvPr id="7" name="Text Placeholder 6"/>
          <p:cNvSpPr>
            <a:spLocks noGrp="1"/>
          </p:cNvSpPr>
          <p:nvPr>
            <p:ph type="body" sz="quarter" idx="22"/>
          </p:nvPr>
        </p:nvSpPr>
        <p:spPr/>
        <p:txBody>
          <a:bodyPr/>
          <a:lstStyle/>
          <a:p>
            <a:endParaRPr lang="en-US"/>
          </a:p>
        </p:txBody>
      </p:sp>
      <p:pic>
        <p:nvPicPr>
          <p:cNvPr id="10" name="Picture 9"/>
          <p:cNvPicPr>
            <a:picLocks noChangeAspect="1"/>
          </p:cNvPicPr>
          <p:nvPr/>
        </p:nvPicPr>
        <p:blipFill>
          <a:blip r:embed="rId3"/>
          <a:stretch>
            <a:fillRect/>
          </a:stretch>
        </p:blipFill>
        <p:spPr>
          <a:xfrm>
            <a:off x="457200" y="1054305"/>
            <a:ext cx="1852708" cy="3446257"/>
          </a:xfrm>
          <a:prstGeom prst="rect">
            <a:avLst/>
          </a:prstGeom>
        </p:spPr>
      </p:pic>
      <p:pic>
        <p:nvPicPr>
          <p:cNvPr id="11" name="Picture 10"/>
          <p:cNvPicPr>
            <a:picLocks noChangeAspect="1"/>
          </p:cNvPicPr>
          <p:nvPr/>
        </p:nvPicPr>
        <p:blipFill>
          <a:blip r:embed="rId4"/>
          <a:stretch>
            <a:fillRect/>
          </a:stretch>
        </p:blipFill>
        <p:spPr>
          <a:xfrm>
            <a:off x="6370637" y="1054305"/>
            <a:ext cx="1883269" cy="3466799"/>
          </a:xfrm>
          <a:prstGeom prst="rect">
            <a:avLst/>
          </a:prstGeom>
        </p:spPr>
      </p:pic>
      <p:cxnSp>
        <p:nvCxnSpPr>
          <p:cNvPr id="13" name="Straight Arrow Connector 12"/>
          <p:cNvCxnSpPr/>
          <p:nvPr/>
        </p:nvCxnSpPr>
        <p:spPr>
          <a:xfrm flipH="1">
            <a:off x="2386266" y="1735028"/>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543193" y="1290120"/>
            <a:ext cx="1594154" cy="369332"/>
          </a:xfrm>
          <a:prstGeom prst="rect">
            <a:avLst/>
          </a:prstGeom>
          <a:noFill/>
        </p:spPr>
        <p:txBody>
          <a:bodyPr wrap="none" lIns="0" tIns="0" rIns="0" bIns="0" rtlCol="0">
            <a:spAutoFit/>
          </a:bodyPr>
          <a:lstStyle/>
          <a:p>
            <a:r>
              <a:rPr lang="en-US" sz="2400" dirty="0" smtClean="0"/>
              <a:t>Bing Search</a:t>
            </a:r>
          </a:p>
        </p:txBody>
      </p:sp>
      <p:cxnSp>
        <p:nvCxnSpPr>
          <p:cNvPr id="17" name="Straight Arrow Connector 16"/>
          <p:cNvCxnSpPr/>
          <p:nvPr/>
        </p:nvCxnSpPr>
        <p:spPr>
          <a:xfrm flipH="1">
            <a:off x="2386266" y="2436465"/>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2386266" y="2006349"/>
            <a:ext cx="3908011" cy="369332"/>
          </a:xfrm>
          <a:prstGeom prst="rect">
            <a:avLst/>
          </a:prstGeom>
          <a:noFill/>
        </p:spPr>
        <p:txBody>
          <a:bodyPr wrap="square" lIns="0" tIns="0" rIns="0" bIns="0" rtlCol="0">
            <a:spAutoFit/>
          </a:bodyPr>
          <a:lstStyle/>
          <a:p>
            <a:pPr algn="ctr"/>
            <a:r>
              <a:rPr lang="en-US" sz="2400" dirty="0" smtClean="0"/>
              <a:t>Windows Phone Store</a:t>
            </a:r>
          </a:p>
        </p:txBody>
      </p:sp>
      <p:cxnSp>
        <p:nvCxnSpPr>
          <p:cNvPr id="19" name="Straight Arrow Connector 18"/>
          <p:cNvCxnSpPr/>
          <p:nvPr/>
        </p:nvCxnSpPr>
        <p:spPr>
          <a:xfrm flipH="1">
            <a:off x="2386266" y="3139729"/>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2386266" y="2709613"/>
            <a:ext cx="3908011" cy="369332"/>
          </a:xfrm>
          <a:prstGeom prst="rect">
            <a:avLst/>
          </a:prstGeom>
          <a:noFill/>
        </p:spPr>
        <p:txBody>
          <a:bodyPr wrap="square" lIns="0" tIns="0" rIns="0" bIns="0" rtlCol="0">
            <a:spAutoFit/>
          </a:bodyPr>
          <a:lstStyle/>
          <a:p>
            <a:pPr algn="ctr"/>
            <a:r>
              <a:rPr lang="en-US" sz="2400" dirty="0" smtClean="0"/>
              <a:t>Music Hub</a:t>
            </a:r>
          </a:p>
        </p:txBody>
      </p:sp>
      <p:cxnSp>
        <p:nvCxnSpPr>
          <p:cNvPr id="21" name="Straight Arrow Connector 20"/>
          <p:cNvCxnSpPr/>
          <p:nvPr/>
        </p:nvCxnSpPr>
        <p:spPr>
          <a:xfrm flipH="1">
            <a:off x="2386265" y="3842993"/>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2386265" y="3412877"/>
            <a:ext cx="3908011" cy="369332"/>
          </a:xfrm>
          <a:prstGeom prst="rect">
            <a:avLst/>
          </a:prstGeom>
          <a:noFill/>
        </p:spPr>
        <p:txBody>
          <a:bodyPr wrap="square" lIns="0" tIns="0" rIns="0" bIns="0" rtlCol="0">
            <a:spAutoFit/>
          </a:bodyPr>
          <a:lstStyle/>
          <a:p>
            <a:pPr algn="ctr"/>
            <a:r>
              <a:rPr lang="en-US" sz="2400" dirty="0" smtClean="0"/>
              <a:t>Launchers / Choosers</a:t>
            </a:r>
          </a:p>
        </p:txBody>
      </p:sp>
    </p:spTree>
    <p:extLst>
      <p:ext uri="{BB962C8B-B14F-4D97-AF65-F5344CB8AC3E}">
        <p14:creationId xmlns:p14="http://schemas.microsoft.com/office/powerpoint/2010/main" val="91142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Ways To Integrate</a:t>
            </a:r>
          </a:p>
        </p:txBody>
      </p:sp>
      <p:sp>
        <p:nvSpPr>
          <p:cNvPr id="3" name="Text Placeholder 2"/>
          <p:cNvSpPr>
            <a:spLocks noGrp="1"/>
          </p:cNvSpPr>
          <p:nvPr>
            <p:ph type="body" sz="quarter" idx="17"/>
          </p:nvPr>
        </p:nvSpPr>
        <p:spPr/>
        <p:txBody>
          <a:bodyPr/>
          <a:lstStyle/>
          <a:p>
            <a:endParaRPr lang="en-US"/>
          </a:p>
        </p:txBody>
      </p:sp>
      <p:sp>
        <p:nvSpPr>
          <p:cNvPr id="7" name="Text Placeholder 6"/>
          <p:cNvSpPr>
            <a:spLocks noGrp="1"/>
          </p:cNvSpPr>
          <p:nvPr>
            <p:ph type="body" sz="quarter" idx="22"/>
          </p:nvPr>
        </p:nvSpPr>
        <p:spPr/>
        <p:txBody>
          <a:bodyPr/>
          <a:lstStyle/>
          <a:p>
            <a:endParaRPr lang="en-US"/>
          </a:p>
        </p:txBody>
      </p:sp>
      <p:pic>
        <p:nvPicPr>
          <p:cNvPr id="10" name="Picture 9"/>
          <p:cNvPicPr>
            <a:picLocks noChangeAspect="1"/>
          </p:cNvPicPr>
          <p:nvPr/>
        </p:nvPicPr>
        <p:blipFill>
          <a:blip r:embed="rId3"/>
          <a:stretch>
            <a:fillRect/>
          </a:stretch>
        </p:blipFill>
        <p:spPr>
          <a:xfrm>
            <a:off x="457200" y="1054305"/>
            <a:ext cx="1852708" cy="3446257"/>
          </a:xfrm>
          <a:prstGeom prst="rect">
            <a:avLst/>
          </a:prstGeom>
        </p:spPr>
      </p:pic>
      <p:pic>
        <p:nvPicPr>
          <p:cNvPr id="11" name="Picture 10"/>
          <p:cNvPicPr>
            <a:picLocks noChangeAspect="1"/>
          </p:cNvPicPr>
          <p:nvPr/>
        </p:nvPicPr>
        <p:blipFill>
          <a:blip r:embed="rId4"/>
          <a:stretch>
            <a:fillRect/>
          </a:stretch>
        </p:blipFill>
        <p:spPr>
          <a:xfrm>
            <a:off x="6370637" y="1054305"/>
            <a:ext cx="1883269" cy="3466799"/>
          </a:xfrm>
          <a:prstGeom prst="rect">
            <a:avLst/>
          </a:prstGeom>
        </p:spPr>
      </p:pic>
      <p:cxnSp>
        <p:nvCxnSpPr>
          <p:cNvPr id="13" name="Straight Arrow Connector 12"/>
          <p:cNvCxnSpPr/>
          <p:nvPr/>
        </p:nvCxnSpPr>
        <p:spPr>
          <a:xfrm flipH="1">
            <a:off x="2386266" y="1735028"/>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916372" y="1290120"/>
            <a:ext cx="847796" cy="369332"/>
          </a:xfrm>
          <a:prstGeom prst="rect">
            <a:avLst/>
          </a:prstGeom>
          <a:noFill/>
        </p:spPr>
        <p:txBody>
          <a:bodyPr wrap="none" lIns="0" tIns="0" rIns="0" bIns="0" rtlCol="0">
            <a:spAutoFit/>
          </a:bodyPr>
          <a:lstStyle/>
          <a:p>
            <a:r>
              <a:rPr lang="en-US" sz="2400" dirty="0" smtClean="0"/>
              <a:t>Wallet</a:t>
            </a:r>
          </a:p>
        </p:txBody>
      </p:sp>
      <p:cxnSp>
        <p:nvCxnSpPr>
          <p:cNvPr id="17" name="Straight Arrow Connector 16"/>
          <p:cNvCxnSpPr/>
          <p:nvPr/>
        </p:nvCxnSpPr>
        <p:spPr>
          <a:xfrm flipH="1">
            <a:off x="2386266" y="2436465"/>
            <a:ext cx="3908012" cy="12906"/>
          </a:xfrm>
          <a:prstGeom prst="straightConnector1">
            <a:avLst/>
          </a:prstGeom>
          <a:ln w="762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2386266" y="2006349"/>
            <a:ext cx="3908011" cy="369332"/>
          </a:xfrm>
          <a:prstGeom prst="rect">
            <a:avLst/>
          </a:prstGeom>
          <a:noFill/>
        </p:spPr>
        <p:txBody>
          <a:bodyPr wrap="square" lIns="0" tIns="0" rIns="0" bIns="0" rtlCol="0">
            <a:spAutoFit/>
          </a:bodyPr>
          <a:lstStyle/>
          <a:p>
            <a:pPr algn="ctr"/>
            <a:r>
              <a:rPr lang="en-US" sz="2400" dirty="0" smtClean="0"/>
              <a:t>Push Notifications</a:t>
            </a:r>
          </a:p>
        </p:txBody>
      </p:sp>
      <p:cxnSp>
        <p:nvCxnSpPr>
          <p:cNvPr id="19" name="Straight Arrow Connector 18"/>
          <p:cNvCxnSpPr/>
          <p:nvPr/>
        </p:nvCxnSpPr>
        <p:spPr>
          <a:xfrm flipH="1">
            <a:off x="2386266" y="3139729"/>
            <a:ext cx="3908012" cy="12906"/>
          </a:xfrm>
          <a:prstGeom prst="straightConnector1">
            <a:avLst/>
          </a:prstGeom>
          <a:ln w="76200">
            <a:solidFill>
              <a:schemeClr val="accent1">
                <a:lumMod val="50000"/>
              </a:schemeClr>
            </a:solidFill>
            <a:headEnd type="triangle"/>
            <a:tailEnd type="triangle"/>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2386266" y="2709613"/>
            <a:ext cx="3908011" cy="369332"/>
          </a:xfrm>
          <a:prstGeom prst="rect">
            <a:avLst/>
          </a:prstGeom>
          <a:noFill/>
        </p:spPr>
        <p:txBody>
          <a:bodyPr wrap="square" lIns="0" tIns="0" rIns="0" bIns="0" rtlCol="0">
            <a:spAutoFit/>
          </a:bodyPr>
          <a:lstStyle/>
          <a:p>
            <a:pPr algn="ctr"/>
            <a:r>
              <a:rPr lang="en-US" sz="2400" dirty="0" smtClean="0"/>
              <a:t>File Association</a:t>
            </a:r>
          </a:p>
        </p:txBody>
      </p:sp>
    </p:spTree>
    <p:extLst>
      <p:ext uri="{BB962C8B-B14F-4D97-AF65-F5344CB8AC3E}">
        <p14:creationId xmlns:p14="http://schemas.microsoft.com/office/powerpoint/2010/main" val="228281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ubtitle 54"/>
          <p:cNvSpPr>
            <a:spLocks noGrp="1"/>
          </p:cNvSpPr>
          <p:nvPr>
            <p:ph type="subTitle" idx="1"/>
          </p:nvPr>
        </p:nvSpPr>
        <p:spPr>
          <a:xfrm>
            <a:off x="457201" y="2552809"/>
            <a:ext cx="2241550" cy="1731243"/>
          </a:xfrm>
        </p:spPr>
        <p:txBody>
          <a:bodyPr/>
          <a:lstStyle/>
          <a:p>
            <a:r>
              <a:rPr lang="en-US" sz="1800" dirty="0" smtClean="0"/>
              <a:t>Matthias Shapiro</a:t>
            </a:r>
          </a:p>
          <a:p>
            <a:r>
              <a:rPr lang="en-US" dirty="0" smtClean="0"/>
              <a:t>Twitter</a:t>
            </a:r>
          </a:p>
          <a:p>
            <a:r>
              <a:rPr lang="en-US" dirty="0" smtClean="0"/>
              <a:t>@</a:t>
            </a:r>
            <a:r>
              <a:rPr lang="en-US" dirty="0" err="1" smtClean="0"/>
              <a:t>matthiasshap</a:t>
            </a:r>
            <a:endParaRPr lang="en-US" dirty="0" smtClean="0"/>
          </a:p>
          <a:p>
            <a:r>
              <a:rPr lang="en-US" dirty="0" smtClean="0"/>
              <a:t>Email</a:t>
            </a:r>
            <a:endParaRPr lang="en-US" dirty="0"/>
          </a:p>
          <a:p>
            <a:r>
              <a:rPr lang="en-US" dirty="0" smtClean="0"/>
              <a:t> mashapir@microsoft.com</a:t>
            </a:r>
          </a:p>
          <a:p>
            <a:r>
              <a:rPr lang="en-US" dirty="0" smtClean="0"/>
              <a:t>Blog</a:t>
            </a:r>
          </a:p>
          <a:p>
            <a:r>
              <a:rPr lang="en-US" dirty="0" smtClean="0"/>
              <a:t>http://matthiasshapiro.com</a:t>
            </a:r>
            <a:endParaRPr lang="en-US" dirty="0"/>
          </a:p>
        </p:txBody>
      </p:sp>
      <p:sp>
        <p:nvSpPr>
          <p:cNvPr id="54" name="Title 53"/>
          <p:cNvSpPr>
            <a:spLocks noGrp="1"/>
          </p:cNvSpPr>
          <p:nvPr>
            <p:ph type="title"/>
          </p:nvPr>
        </p:nvSpPr>
        <p:spPr>
          <a:xfrm>
            <a:off x="457200" y="1326958"/>
            <a:ext cx="2624667" cy="811892"/>
          </a:xfrm>
        </p:spPr>
        <p:txBody>
          <a:bodyPr/>
          <a:lstStyle/>
          <a:p>
            <a:r>
              <a:rPr lang="en-US" dirty="0" smtClean="0"/>
              <a:t>Windows Phone 8 More Than An App</a:t>
            </a:r>
            <a:endParaRPr lang="en-US" dirty="0"/>
          </a:p>
        </p:txBody>
      </p:sp>
      <p:pic>
        <p:nvPicPr>
          <p:cNvPr id="3" name="Picture Placeholder 2"/>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246" b="246"/>
          <a:stretch>
            <a:fillRect/>
          </a:stretch>
        </p:blipFill>
        <p:spPr/>
      </p:pic>
      <p:sp>
        <p:nvSpPr>
          <p:cNvPr id="11" name="Text Placeholder 10"/>
          <p:cNvSpPr>
            <a:spLocks noGrp="1"/>
          </p:cNvSpPr>
          <p:nvPr>
            <p:ph type="body" sz="quarter" idx="22"/>
          </p:nvPr>
        </p:nvSpPr>
        <p:spPr/>
        <p:txBody>
          <a:bodyPr/>
          <a:lstStyle/>
          <a:p>
            <a:endParaRPr lang="en-GB"/>
          </a:p>
        </p:txBody>
      </p:sp>
      <p:pic>
        <p:nvPicPr>
          <p:cNvPr id="13" name="Picture Placeholder 12"/>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1591" b="11591"/>
          <a:stretch>
            <a:fillRect/>
          </a:stretch>
        </p:blipFill>
        <p:spPr/>
      </p:pic>
      <p:sp>
        <p:nvSpPr>
          <p:cNvPr id="14" name="Text Placeholder 13"/>
          <p:cNvSpPr>
            <a:spLocks noGrp="1"/>
          </p:cNvSpPr>
          <p:nvPr>
            <p:ph type="body" sz="quarter" idx="16"/>
          </p:nvPr>
        </p:nvSpPr>
        <p:spPr/>
        <p:txBody>
          <a:bodyPr/>
          <a:lstStyle/>
          <a:p>
            <a:endParaRPr lang="en-GB" dirty="0"/>
          </a:p>
        </p:txBody>
      </p:sp>
    </p:spTree>
    <p:extLst>
      <p:ext uri="{BB962C8B-B14F-4D97-AF65-F5344CB8AC3E}">
        <p14:creationId xmlns:p14="http://schemas.microsoft.com/office/powerpoint/2010/main" val="113262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01955"/>
            <a:ext cx="8229600" cy="387798"/>
          </a:xfrm>
        </p:spPr>
        <p:txBody>
          <a:bodyPr/>
          <a:lstStyle/>
          <a:p>
            <a:r>
              <a:rPr lang="en-US" dirty="0" smtClean="0"/>
              <a:t>Windows Phone 8 – More Than An App</a:t>
            </a:r>
            <a:endParaRPr lang="en-US" dirty="0"/>
          </a:p>
        </p:txBody>
      </p:sp>
      <p:sp>
        <p:nvSpPr>
          <p:cNvPr id="5" name="Text Placeholder 4"/>
          <p:cNvSpPr>
            <a:spLocks noGrp="1"/>
          </p:cNvSpPr>
          <p:nvPr>
            <p:ph type="body" sz="quarter" idx="17"/>
          </p:nvPr>
        </p:nvSpPr>
        <p:spPr/>
        <p:txBody>
          <a:bodyPr/>
          <a:lstStyle/>
          <a:p>
            <a:endParaRPr lang="en-US" dirty="0"/>
          </a:p>
        </p:txBody>
      </p:sp>
      <p:sp>
        <p:nvSpPr>
          <p:cNvPr id="6" name="Text Placeholder 5"/>
          <p:cNvSpPr>
            <a:spLocks noGrp="1"/>
          </p:cNvSpPr>
          <p:nvPr>
            <p:ph type="body" sz="quarter" idx="22"/>
          </p:nvPr>
        </p:nvSpPr>
        <p:spPr>
          <a:xfrm>
            <a:off x="457199" y="1327355"/>
            <a:ext cx="7433188" cy="3173208"/>
          </a:xfrm>
        </p:spPr>
        <p:txBody>
          <a:bodyPr/>
          <a:lstStyle/>
          <a:p>
            <a:r>
              <a:rPr lang="en-GB" dirty="0" smtClean="0"/>
              <a:t>Points of </a:t>
            </a:r>
            <a:r>
              <a:rPr lang="en-GB" dirty="0" smtClean="0"/>
              <a:t>integration (with demos)</a:t>
            </a:r>
            <a:endParaRPr lang="en-GB" dirty="0" smtClean="0"/>
          </a:p>
          <a:p>
            <a:pPr marL="628650" lvl="2" indent="-342900"/>
            <a:r>
              <a:rPr lang="en-GB" sz="2400" dirty="0" smtClean="0"/>
              <a:t>Live Tiles</a:t>
            </a:r>
          </a:p>
          <a:p>
            <a:pPr marL="628650" lvl="2" indent="-342900"/>
            <a:r>
              <a:rPr lang="en-GB" sz="2400" dirty="0" smtClean="0"/>
              <a:t>Lock Screen</a:t>
            </a:r>
            <a:r>
              <a:rPr lang="en-GB" sz="2400" dirty="0"/>
              <a:t> </a:t>
            </a:r>
            <a:r>
              <a:rPr lang="en-GB" sz="2400" dirty="0" smtClean="0"/>
              <a:t>Notifications</a:t>
            </a:r>
          </a:p>
          <a:p>
            <a:pPr marL="628650" lvl="2" indent="-342900"/>
            <a:r>
              <a:rPr lang="en-GB" sz="2400" dirty="0" smtClean="0"/>
              <a:t>Lenses</a:t>
            </a:r>
          </a:p>
        </p:txBody>
      </p:sp>
      <p:sp>
        <p:nvSpPr>
          <p:cNvPr id="8" name="Text Placeholder 7"/>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28805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9710" b="19710"/>
          <a:stretch>
            <a:fillRect/>
          </a:stretch>
        </p:blipFill>
        <p:spPr>
          <a:xfrm>
            <a:off x="1174820" y="2238956"/>
            <a:ext cx="1235199" cy="1304343"/>
          </a:xfrm>
        </p:spPr>
      </p:pic>
      <p:sp>
        <p:nvSpPr>
          <p:cNvPr id="5" name="Date Placeholder 4"/>
          <p:cNvSpPr>
            <a:spLocks noGrp="1"/>
          </p:cNvSpPr>
          <p:nvPr>
            <p:ph type="dt" sz="half" idx="4294967295"/>
          </p:nvPr>
        </p:nvSpPr>
        <p:spPr>
          <a:xfrm>
            <a:off x="1927532" y="4760804"/>
            <a:ext cx="1098755" cy="138502"/>
          </a:xfrm>
        </p:spPr>
        <p:txBody>
          <a:bodyPr/>
          <a:lstStyle/>
          <a:p>
            <a:fld id="{8EC38CEA-5ED3-4033-8EC0-B231867035BF}" type="datetime1">
              <a:rPr lang="en-US" smtClean="0"/>
              <a:t>11/10/2012</a:t>
            </a:fld>
            <a:endParaRPr lang="en-US" dirty="0"/>
          </a:p>
        </p:txBody>
      </p:sp>
      <p:sp>
        <p:nvSpPr>
          <p:cNvPr id="6" name="Footer Placeholder 5"/>
          <p:cNvSpPr>
            <a:spLocks noGrp="1"/>
          </p:cNvSpPr>
          <p:nvPr>
            <p:ph type="ftr" sz="quarter" idx="4294967295"/>
          </p:nvPr>
        </p:nvSpPr>
        <p:spPr>
          <a:xfrm>
            <a:off x="698909" y="4760804"/>
            <a:ext cx="1228623" cy="138503"/>
          </a:xfrm>
        </p:spPr>
        <p:txBody>
          <a:bodyPr/>
          <a:lstStyle/>
          <a:p>
            <a:r>
              <a:rPr lang="en-US" smtClean="0"/>
              <a:t>Microsoft confidential</a:t>
            </a:r>
            <a:endParaRPr lang="en-US" dirty="0"/>
          </a:p>
        </p:txBody>
      </p:sp>
      <p:sp>
        <p:nvSpPr>
          <p:cNvPr id="7" name="Slide Number Placeholder 6"/>
          <p:cNvSpPr>
            <a:spLocks noGrp="1"/>
          </p:cNvSpPr>
          <p:nvPr>
            <p:ph type="sldNum" sz="quarter" idx="4294967295"/>
          </p:nvPr>
        </p:nvSpPr>
        <p:spPr>
          <a:xfrm>
            <a:off x="457200" y="4760804"/>
            <a:ext cx="228926" cy="138504"/>
          </a:xfrm>
        </p:spPr>
        <p:txBody>
          <a:bodyPr/>
          <a:lstStyle/>
          <a:p>
            <a:fld id="{B6F15528-21DE-4FAA-801E-634DDDAF4B2B}" type="slidenum">
              <a:rPr lang="en-US" smtClean="0"/>
              <a:pPr/>
              <a:t>5</a:t>
            </a:fld>
            <a:endParaRPr lang="en-US" dirty="0"/>
          </a:p>
        </p:txBody>
      </p:sp>
      <p:sp>
        <p:nvSpPr>
          <p:cNvPr id="2" name="Title 1"/>
          <p:cNvSpPr>
            <a:spLocks noGrp="1"/>
          </p:cNvSpPr>
          <p:nvPr>
            <p:ph type="title"/>
          </p:nvPr>
        </p:nvSpPr>
        <p:spPr>
          <a:xfrm>
            <a:off x="5248274" y="401954"/>
            <a:ext cx="3283980" cy="1034129"/>
          </a:xfrm>
        </p:spPr>
        <p:txBody>
          <a:bodyPr/>
          <a:lstStyle/>
          <a:p>
            <a:r>
              <a:rPr lang="en-US" sz="3200" dirty="0" smtClean="0"/>
              <a:t>Tiles on </a:t>
            </a:r>
            <a:r>
              <a:rPr lang="en-US" sz="3200" dirty="0"/>
              <a:t/>
            </a:r>
            <a:br>
              <a:rPr lang="en-US" sz="3200" dirty="0"/>
            </a:br>
            <a:r>
              <a:rPr lang="en-US" sz="3200" dirty="0"/>
              <a:t>Windows </a:t>
            </a:r>
            <a:r>
              <a:rPr lang="en-US" sz="3200" dirty="0" smtClean="0"/>
              <a:t>Phone 8</a:t>
            </a:r>
            <a:endParaRPr lang="en-US" sz="3200" dirty="0"/>
          </a:p>
        </p:txBody>
      </p:sp>
      <p:sp>
        <p:nvSpPr>
          <p:cNvPr id="10" name="Text Placeholder 9"/>
          <p:cNvSpPr>
            <a:spLocks noGrp="1"/>
          </p:cNvSpPr>
          <p:nvPr>
            <p:ph type="body" sz="quarter" idx="26"/>
          </p:nvPr>
        </p:nvSpPr>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26" y="0"/>
            <a:ext cx="3086100" cy="5143500"/>
          </a:xfrm>
          <a:prstGeom prst="rect">
            <a:avLst/>
          </a:prstGeom>
        </p:spPr>
      </p:pic>
    </p:spTree>
    <p:extLst>
      <p:ext uri="{BB962C8B-B14F-4D97-AF65-F5344CB8AC3E}">
        <p14:creationId xmlns:p14="http://schemas.microsoft.com/office/powerpoint/2010/main" val="19095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a:spLocks noGrp="1" noChangeAspect="1"/>
          </p:cNvSpPr>
          <p:nvPr>
            <p:ph type="title"/>
          </p:nvPr>
        </p:nvSpPr>
        <p:spPr>
          <a:xfrm>
            <a:off x="457200" y="401955"/>
            <a:ext cx="8229600" cy="387798"/>
          </a:xfrm>
        </p:spPr>
        <p:txBody>
          <a:bodyPr/>
          <a:lstStyle/>
          <a:p>
            <a:r>
              <a:rPr lang="en-US" dirty="0" smtClean="0"/>
              <a:t>Live Tiles on Windows Phone</a:t>
            </a:r>
            <a:endParaRPr lang="en-US" dirty="0"/>
          </a:p>
        </p:txBody>
      </p:sp>
      <p:sp>
        <p:nvSpPr>
          <p:cNvPr id="8" name="Text Placeholder 10"/>
          <p:cNvSpPr>
            <a:spLocks noGrp="1" noChangeAspect="1"/>
          </p:cNvSpPr>
          <p:nvPr>
            <p:ph idx="1"/>
          </p:nvPr>
        </p:nvSpPr>
        <p:spPr>
          <a:xfrm>
            <a:off x="382092" y="1428750"/>
            <a:ext cx="6516921" cy="3305481"/>
          </a:xfrm>
        </p:spPr>
        <p:txBody>
          <a:bodyPr/>
          <a:lstStyle/>
          <a:p>
            <a:r>
              <a:rPr lang="en-US" sz="2400" dirty="0" smtClean="0"/>
              <a:t>Glance, Know, Go</a:t>
            </a:r>
          </a:p>
          <a:p>
            <a:r>
              <a:rPr lang="en-US" sz="2400" dirty="0" smtClean="0"/>
              <a:t>Update from push notification</a:t>
            </a:r>
          </a:p>
          <a:p>
            <a:r>
              <a:rPr lang="en-US" sz="2400" dirty="0" smtClean="0"/>
              <a:t>Update from app (WP7.5 Mango)</a:t>
            </a:r>
          </a:p>
          <a:p>
            <a:r>
              <a:rPr lang="en-US" sz="2400" dirty="0" smtClean="0"/>
              <a:t>Update on a schedule (WP8)</a:t>
            </a:r>
          </a:p>
        </p:txBody>
      </p:sp>
      <p:pic>
        <p:nvPicPr>
          <p:cNvPr id="3" name="Picture 2"/>
          <p:cNvPicPr>
            <a:picLocks noChangeAspect="1"/>
          </p:cNvPicPr>
          <p:nvPr/>
        </p:nvPicPr>
        <p:blipFill>
          <a:blip r:embed="rId3"/>
          <a:stretch>
            <a:fillRect/>
          </a:stretch>
        </p:blipFill>
        <p:spPr>
          <a:xfrm>
            <a:off x="6802480" y="789753"/>
            <a:ext cx="1968723" cy="3688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549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457200" y="401955"/>
            <a:ext cx="8229600" cy="465359"/>
          </a:xfrm>
        </p:spPr>
        <p:txBody>
          <a:bodyPr vert="horz" wrap="square" lIns="76810" tIns="38405" rIns="76810" bIns="38405" rtlCol="0" anchor="t" anchorCtr="0">
            <a:spAutoFit/>
          </a:bodyPr>
          <a:lstStyle/>
          <a:p>
            <a:r>
              <a:rPr lang="en-US" dirty="0" smtClean="0"/>
              <a:t>Live Tiles 101</a:t>
            </a:r>
            <a:endParaRPr lang="en-US" dirty="0"/>
          </a:p>
        </p:txBody>
      </p:sp>
      <p:sp>
        <p:nvSpPr>
          <p:cNvPr id="11" name="Text Placeholder 4"/>
          <p:cNvSpPr>
            <a:spLocks noGrp="1" noChangeAspect="1"/>
          </p:cNvSpPr>
          <p:nvPr>
            <p:ph idx="1"/>
          </p:nvPr>
        </p:nvSpPr>
        <p:spPr>
          <a:xfrm>
            <a:off x="457200" y="1135380"/>
            <a:ext cx="3921349" cy="3365183"/>
          </a:xfrm>
        </p:spPr>
        <p:txBody>
          <a:bodyPr vert="horz" lIns="76810" tIns="38405" rIns="76810" bIns="38405" rtlCol="0">
            <a:noAutofit/>
          </a:bodyPr>
          <a:lstStyle/>
          <a:p>
            <a:r>
              <a:rPr lang="en-US" sz="2000" dirty="0" smtClean="0"/>
              <a:t>Shortcuts to apps</a:t>
            </a:r>
          </a:p>
          <a:p>
            <a:r>
              <a:rPr lang="en-US" sz="2000" dirty="0" smtClean="0"/>
              <a:t>Apps can create secondary tiles</a:t>
            </a:r>
          </a:p>
          <a:p>
            <a:r>
              <a:rPr lang="en-US" sz="2000" dirty="0" smtClean="0"/>
              <a:t>Three tile sizes in Windows Phone 8</a:t>
            </a:r>
          </a:p>
          <a:p>
            <a:r>
              <a:rPr lang="en-US" sz="2000" dirty="0"/>
              <a:t>Three tile </a:t>
            </a:r>
            <a:r>
              <a:rPr lang="en-US" sz="2000" dirty="0" smtClean="0"/>
              <a:t>types </a:t>
            </a:r>
            <a:r>
              <a:rPr lang="en-US" sz="2000" dirty="0"/>
              <a:t>in Windows Phone 8</a:t>
            </a:r>
          </a:p>
          <a:p>
            <a:endParaRPr lang="en-US" sz="2000" dirty="0"/>
          </a:p>
        </p:txBody>
      </p:sp>
      <p:sp>
        <p:nvSpPr>
          <p:cNvPr id="12" name="Slide Number Placeholder 2"/>
          <p:cNvSpPr txBox="1">
            <a:spLocks noChangeAspect="1"/>
          </p:cNvSpPr>
          <p:nvPr/>
        </p:nvSpPr>
        <p:spPr>
          <a:xfrm>
            <a:off x="1143049" y="4814888"/>
            <a:ext cx="413147" cy="171450"/>
          </a:xfrm>
          <a:prstGeom prst="rect">
            <a:avLst/>
          </a:prstGeom>
        </p:spPr>
        <p:txBody>
          <a:bodyPr vert="horz" lIns="48006" tIns="24003" rIns="48006" bIns="24003" rtlCol="0" anchor="ctr"/>
          <a:lstStyle>
            <a:defPPr>
              <a:defRPr lang="en-US"/>
            </a:defPPr>
            <a:lvl1pPr marL="0" algn="r" defTabSz="1024128" rtl="0" eaLnBrk="1" latinLnBrk="0" hangingPunct="1">
              <a:defRPr lang="en-GB" sz="1000" kern="1200" spc="0" smtClean="0">
                <a:solidFill>
                  <a:schemeClr val="tx1">
                    <a:lumMod val="60000"/>
                    <a:lumOff val="40000"/>
                  </a:schemeClr>
                </a:solidFill>
                <a:latin typeface="+mn-lt"/>
                <a:ea typeface="+mn-ea"/>
                <a:cs typeface="+mn-cs"/>
              </a:defRPr>
            </a:lvl1pPr>
            <a:lvl2pPr marL="512064" algn="l" defTabSz="1024128" rtl="0" eaLnBrk="1" latinLnBrk="0" hangingPunct="1">
              <a:defRPr sz="2000" kern="1200">
                <a:solidFill>
                  <a:schemeClr val="tx1"/>
                </a:solidFill>
                <a:latin typeface="+mn-lt"/>
                <a:ea typeface="+mn-ea"/>
                <a:cs typeface="+mn-cs"/>
              </a:defRPr>
            </a:lvl2pPr>
            <a:lvl3pPr marL="1024128" algn="l" defTabSz="1024128" rtl="0" eaLnBrk="1" latinLnBrk="0" hangingPunct="1">
              <a:defRPr sz="2000" kern="1200">
                <a:solidFill>
                  <a:schemeClr val="tx1"/>
                </a:solidFill>
                <a:latin typeface="+mn-lt"/>
                <a:ea typeface="+mn-ea"/>
                <a:cs typeface="+mn-cs"/>
              </a:defRPr>
            </a:lvl3pPr>
            <a:lvl4pPr marL="1536192" algn="l" defTabSz="1024128" rtl="0" eaLnBrk="1" latinLnBrk="0" hangingPunct="1">
              <a:defRPr sz="2000" kern="1200">
                <a:solidFill>
                  <a:schemeClr val="tx1"/>
                </a:solidFill>
                <a:latin typeface="+mn-lt"/>
                <a:ea typeface="+mn-ea"/>
                <a:cs typeface="+mn-cs"/>
              </a:defRPr>
            </a:lvl4pPr>
            <a:lvl5pPr marL="2048256" algn="l" defTabSz="1024128" rtl="0" eaLnBrk="1" latinLnBrk="0" hangingPunct="1">
              <a:defRPr sz="2000" kern="1200">
                <a:solidFill>
                  <a:schemeClr val="tx1"/>
                </a:solidFill>
                <a:latin typeface="+mn-lt"/>
                <a:ea typeface="+mn-ea"/>
                <a:cs typeface="+mn-cs"/>
              </a:defRPr>
            </a:lvl5pPr>
            <a:lvl6pPr marL="2560320" algn="l" defTabSz="1024128" rtl="0" eaLnBrk="1" latinLnBrk="0" hangingPunct="1">
              <a:defRPr sz="2000" kern="1200">
                <a:solidFill>
                  <a:schemeClr val="tx1"/>
                </a:solidFill>
                <a:latin typeface="+mn-lt"/>
                <a:ea typeface="+mn-ea"/>
                <a:cs typeface="+mn-cs"/>
              </a:defRPr>
            </a:lvl6pPr>
            <a:lvl7pPr marL="3072384" algn="l" defTabSz="1024128" rtl="0" eaLnBrk="1" latinLnBrk="0" hangingPunct="1">
              <a:defRPr sz="2000" kern="1200">
                <a:solidFill>
                  <a:schemeClr val="tx1"/>
                </a:solidFill>
                <a:latin typeface="+mn-lt"/>
                <a:ea typeface="+mn-ea"/>
                <a:cs typeface="+mn-cs"/>
              </a:defRPr>
            </a:lvl7pPr>
            <a:lvl8pPr marL="3584448" algn="l" defTabSz="1024128" rtl="0" eaLnBrk="1" latinLnBrk="0" hangingPunct="1">
              <a:defRPr sz="2000" kern="1200">
                <a:solidFill>
                  <a:schemeClr val="tx1"/>
                </a:solidFill>
                <a:latin typeface="+mn-lt"/>
                <a:ea typeface="+mn-ea"/>
                <a:cs typeface="+mn-cs"/>
              </a:defRPr>
            </a:lvl8pPr>
            <a:lvl9pPr marL="4096512" algn="l" defTabSz="1024128" rtl="0" eaLnBrk="1" latinLnBrk="0" hangingPunct="1">
              <a:defRPr sz="2000" kern="1200">
                <a:solidFill>
                  <a:schemeClr val="tx1"/>
                </a:solidFill>
                <a:latin typeface="+mn-lt"/>
                <a:ea typeface="+mn-ea"/>
                <a:cs typeface="+mn-cs"/>
              </a:defRPr>
            </a:lvl9pPr>
          </a:lstStyle>
          <a:p>
            <a:fld id="{271031BA-9959-4FE2-909F-37D65262A7B4}" type="slidenum">
              <a:rPr lang="en-US" sz="750"/>
              <a:pPr/>
              <a:t>7</a:t>
            </a:fld>
            <a:endParaRPr lang="en-US" sz="750" dirty="0"/>
          </a:p>
        </p:txBody>
      </p:sp>
      <p:pic>
        <p:nvPicPr>
          <p:cNvPr id="1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396" y="951028"/>
            <a:ext cx="1242812" cy="124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4378549" y="2817971"/>
            <a:ext cx="4559389" cy="1363034"/>
          </a:xfrm>
          <a:prstGeom prst="rect">
            <a:avLst/>
          </a:prstGeom>
        </p:spPr>
      </p:pic>
    </p:spTree>
    <p:extLst>
      <p:ext uri="{BB962C8B-B14F-4D97-AF65-F5344CB8AC3E}">
        <p14:creationId xmlns:p14="http://schemas.microsoft.com/office/powerpoint/2010/main" val="82870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noChangeAspect="1"/>
          </p:cNvSpPr>
          <p:nvPr>
            <p:ph type="title"/>
          </p:nvPr>
        </p:nvSpPr>
        <p:spPr>
          <a:xfrm>
            <a:off x="457200" y="401955"/>
            <a:ext cx="8229600" cy="360548"/>
          </a:xfrm>
        </p:spPr>
        <p:txBody>
          <a:bodyPr/>
          <a:lstStyle/>
          <a:p>
            <a:r>
              <a:rPr lang="en-US" dirty="0" smtClean="0"/>
              <a:t>Tile Templates and Tile Sizes</a:t>
            </a:r>
            <a:endParaRPr lang="en-US" dirty="0"/>
          </a:p>
        </p:txBody>
      </p:sp>
      <p:sp>
        <p:nvSpPr>
          <p:cNvPr id="20" name="Text Placeholder 1"/>
          <p:cNvSpPr>
            <a:spLocks noGrp="1" noChangeAspect="1"/>
          </p:cNvSpPr>
          <p:nvPr>
            <p:ph idx="1"/>
          </p:nvPr>
        </p:nvSpPr>
        <p:spPr>
          <a:xfrm>
            <a:off x="457200" y="1135380"/>
            <a:ext cx="4476135" cy="3365183"/>
          </a:xfrm>
        </p:spPr>
        <p:txBody>
          <a:bodyPr/>
          <a:lstStyle/>
          <a:p>
            <a:pPr lvl="1"/>
            <a:r>
              <a:rPr lang="en-US" sz="2000" smtClean="0">
                <a:solidFill>
                  <a:schemeClr val="bg2">
                    <a:lumMod val="25000"/>
                  </a:schemeClr>
                </a:solidFill>
              </a:rPr>
              <a:t>Flip </a:t>
            </a:r>
            <a:r>
              <a:rPr lang="en-US" sz="2000" dirty="0" smtClean="0">
                <a:solidFill>
                  <a:schemeClr val="bg2">
                    <a:lumMod val="25000"/>
                  </a:schemeClr>
                </a:solidFill>
              </a:rPr>
              <a:t>– flips from front </a:t>
            </a:r>
            <a:r>
              <a:rPr lang="en-US" sz="2000" smtClean="0">
                <a:solidFill>
                  <a:schemeClr val="bg2">
                    <a:lumMod val="25000"/>
                  </a:schemeClr>
                </a:solidFill>
              </a:rPr>
              <a:t>to back</a:t>
            </a:r>
          </a:p>
          <a:p>
            <a:pPr lvl="1"/>
            <a:endParaRPr lang="en-US" sz="2000">
              <a:solidFill>
                <a:schemeClr val="bg2">
                  <a:lumMod val="25000"/>
                </a:schemeClr>
              </a:solidFill>
            </a:endParaRPr>
          </a:p>
          <a:p>
            <a:pPr lvl="1"/>
            <a:r>
              <a:rPr lang="en-US" sz="2000" smtClean="0">
                <a:solidFill>
                  <a:schemeClr val="bg2">
                    <a:lumMod val="25000"/>
                  </a:schemeClr>
                </a:solidFill>
              </a:rPr>
              <a:t>Iconic </a:t>
            </a:r>
            <a:r>
              <a:rPr lang="en-US" sz="2000" dirty="0" smtClean="0">
                <a:solidFill>
                  <a:schemeClr val="bg2">
                    <a:lumMod val="25000"/>
                  </a:schemeClr>
                </a:solidFill>
              </a:rPr>
              <a:t>– clean iconic layout designed to reflect Windows Phone design principles</a:t>
            </a:r>
          </a:p>
          <a:p>
            <a:pPr lvl="1"/>
            <a:endParaRPr lang="en-US" sz="2000" smtClean="0">
              <a:solidFill>
                <a:schemeClr val="bg2">
                  <a:lumMod val="25000"/>
                </a:schemeClr>
              </a:solidFill>
            </a:endParaRPr>
          </a:p>
          <a:p>
            <a:pPr lvl="1"/>
            <a:r>
              <a:rPr lang="en-US" sz="2000" smtClean="0">
                <a:solidFill>
                  <a:schemeClr val="bg2">
                    <a:lumMod val="25000"/>
                  </a:schemeClr>
                </a:solidFill>
              </a:rPr>
              <a:t>Cycle </a:t>
            </a:r>
            <a:r>
              <a:rPr lang="en-US" sz="2000" dirty="0" smtClean="0">
                <a:solidFill>
                  <a:schemeClr val="bg2">
                    <a:lumMod val="25000"/>
                  </a:schemeClr>
                </a:solidFill>
              </a:rPr>
              <a:t>– cycles through up to nine images</a:t>
            </a:r>
          </a:p>
          <a:p>
            <a:pPr marL="0" indent="0">
              <a:buNone/>
            </a:pPr>
            <a:endParaRPr lang="en-US" sz="1400" dirty="0" smtClean="0"/>
          </a:p>
        </p:txBody>
      </p:sp>
      <p:sp>
        <p:nvSpPr>
          <p:cNvPr id="21" name="Slide Number Placeholder 2"/>
          <p:cNvSpPr txBox="1">
            <a:spLocks noChangeAspect="1"/>
          </p:cNvSpPr>
          <p:nvPr/>
        </p:nvSpPr>
        <p:spPr>
          <a:xfrm>
            <a:off x="1143049" y="4814888"/>
            <a:ext cx="413147" cy="171450"/>
          </a:xfrm>
          <a:prstGeom prst="rect">
            <a:avLst/>
          </a:prstGeom>
        </p:spPr>
        <p:txBody>
          <a:bodyPr vert="horz" lIns="48006" tIns="24003" rIns="48006" bIns="24003" rtlCol="0" anchor="ctr"/>
          <a:lstStyle>
            <a:defPPr>
              <a:defRPr lang="en-US"/>
            </a:defPPr>
            <a:lvl1pPr marL="0" algn="r" defTabSz="1024128" rtl="0" eaLnBrk="1" latinLnBrk="0" hangingPunct="1">
              <a:defRPr lang="en-GB" sz="1000" kern="1200" spc="0" smtClean="0">
                <a:solidFill>
                  <a:schemeClr val="tx1">
                    <a:lumMod val="60000"/>
                    <a:lumOff val="40000"/>
                  </a:schemeClr>
                </a:solidFill>
                <a:latin typeface="+mn-lt"/>
                <a:ea typeface="+mn-ea"/>
                <a:cs typeface="+mn-cs"/>
              </a:defRPr>
            </a:lvl1pPr>
            <a:lvl2pPr marL="512064" algn="l" defTabSz="1024128" rtl="0" eaLnBrk="1" latinLnBrk="0" hangingPunct="1">
              <a:defRPr sz="2000" kern="1200">
                <a:solidFill>
                  <a:schemeClr val="tx1"/>
                </a:solidFill>
                <a:latin typeface="+mn-lt"/>
                <a:ea typeface="+mn-ea"/>
                <a:cs typeface="+mn-cs"/>
              </a:defRPr>
            </a:lvl2pPr>
            <a:lvl3pPr marL="1024128" algn="l" defTabSz="1024128" rtl="0" eaLnBrk="1" latinLnBrk="0" hangingPunct="1">
              <a:defRPr sz="2000" kern="1200">
                <a:solidFill>
                  <a:schemeClr val="tx1"/>
                </a:solidFill>
                <a:latin typeface="+mn-lt"/>
                <a:ea typeface="+mn-ea"/>
                <a:cs typeface="+mn-cs"/>
              </a:defRPr>
            </a:lvl3pPr>
            <a:lvl4pPr marL="1536192" algn="l" defTabSz="1024128" rtl="0" eaLnBrk="1" latinLnBrk="0" hangingPunct="1">
              <a:defRPr sz="2000" kern="1200">
                <a:solidFill>
                  <a:schemeClr val="tx1"/>
                </a:solidFill>
                <a:latin typeface="+mn-lt"/>
                <a:ea typeface="+mn-ea"/>
                <a:cs typeface="+mn-cs"/>
              </a:defRPr>
            </a:lvl4pPr>
            <a:lvl5pPr marL="2048256" algn="l" defTabSz="1024128" rtl="0" eaLnBrk="1" latinLnBrk="0" hangingPunct="1">
              <a:defRPr sz="2000" kern="1200">
                <a:solidFill>
                  <a:schemeClr val="tx1"/>
                </a:solidFill>
                <a:latin typeface="+mn-lt"/>
                <a:ea typeface="+mn-ea"/>
                <a:cs typeface="+mn-cs"/>
              </a:defRPr>
            </a:lvl5pPr>
            <a:lvl6pPr marL="2560320" algn="l" defTabSz="1024128" rtl="0" eaLnBrk="1" latinLnBrk="0" hangingPunct="1">
              <a:defRPr sz="2000" kern="1200">
                <a:solidFill>
                  <a:schemeClr val="tx1"/>
                </a:solidFill>
                <a:latin typeface="+mn-lt"/>
                <a:ea typeface="+mn-ea"/>
                <a:cs typeface="+mn-cs"/>
              </a:defRPr>
            </a:lvl6pPr>
            <a:lvl7pPr marL="3072384" algn="l" defTabSz="1024128" rtl="0" eaLnBrk="1" latinLnBrk="0" hangingPunct="1">
              <a:defRPr sz="2000" kern="1200">
                <a:solidFill>
                  <a:schemeClr val="tx1"/>
                </a:solidFill>
                <a:latin typeface="+mn-lt"/>
                <a:ea typeface="+mn-ea"/>
                <a:cs typeface="+mn-cs"/>
              </a:defRPr>
            </a:lvl7pPr>
            <a:lvl8pPr marL="3584448" algn="l" defTabSz="1024128" rtl="0" eaLnBrk="1" latinLnBrk="0" hangingPunct="1">
              <a:defRPr sz="2000" kern="1200">
                <a:solidFill>
                  <a:schemeClr val="tx1"/>
                </a:solidFill>
                <a:latin typeface="+mn-lt"/>
                <a:ea typeface="+mn-ea"/>
                <a:cs typeface="+mn-cs"/>
              </a:defRPr>
            </a:lvl8pPr>
            <a:lvl9pPr marL="4096512" algn="l" defTabSz="1024128" rtl="0" eaLnBrk="1" latinLnBrk="0" hangingPunct="1">
              <a:defRPr sz="2000" kern="1200">
                <a:solidFill>
                  <a:schemeClr val="tx1"/>
                </a:solidFill>
                <a:latin typeface="+mn-lt"/>
                <a:ea typeface="+mn-ea"/>
                <a:cs typeface="+mn-cs"/>
              </a:defRPr>
            </a:lvl9pPr>
          </a:lstStyle>
          <a:p>
            <a:fld id="{271031BA-9959-4FE2-909F-37D65262A7B4}" type="slidenum">
              <a:rPr lang="en-US" sz="750"/>
              <a:pPr/>
              <a:t>8</a:t>
            </a:fld>
            <a:endParaRPr lang="en-US" sz="750" dirty="0"/>
          </a:p>
        </p:txBody>
      </p:sp>
      <p:pic>
        <p:nvPicPr>
          <p:cNvPr id="3" name="Picture 2"/>
          <p:cNvPicPr>
            <a:picLocks noChangeAspect="1"/>
          </p:cNvPicPr>
          <p:nvPr/>
        </p:nvPicPr>
        <p:blipFill>
          <a:blip r:embed="rId3">
            <a:clrChange>
              <a:clrFrom>
                <a:srgbClr val="000000"/>
              </a:clrFrom>
              <a:clrTo>
                <a:srgbClr val="000000">
                  <a:alpha val="0"/>
                </a:srgbClr>
              </a:clrTo>
            </a:clrChange>
          </a:blip>
          <a:stretch>
            <a:fillRect/>
          </a:stretch>
        </p:blipFill>
        <p:spPr>
          <a:xfrm>
            <a:off x="5110316" y="1968657"/>
            <a:ext cx="3709834" cy="14278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316" y="838062"/>
            <a:ext cx="3709834" cy="10446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0316" y="3482492"/>
            <a:ext cx="3709834" cy="1089969"/>
          </a:xfrm>
          <a:prstGeom prst="rect">
            <a:avLst/>
          </a:prstGeom>
        </p:spPr>
      </p:pic>
      <p:pic>
        <p:nvPicPr>
          <p:cNvPr id="2" name="Picture 1"/>
          <p:cNvPicPr>
            <a:picLocks noChangeAspect="1"/>
          </p:cNvPicPr>
          <p:nvPr/>
        </p:nvPicPr>
        <p:blipFill>
          <a:blip r:embed="rId6"/>
          <a:stretch>
            <a:fillRect/>
          </a:stretch>
        </p:blipFill>
        <p:spPr>
          <a:xfrm>
            <a:off x="5647394" y="840569"/>
            <a:ext cx="1027540" cy="1034256"/>
          </a:xfrm>
          <a:prstGeom prst="rect">
            <a:avLst/>
          </a:prstGeom>
        </p:spPr>
      </p:pic>
    </p:spTree>
    <p:extLst>
      <p:ext uri="{BB962C8B-B14F-4D97-AF65-F5344CB8AC3E}">
        <p14:creationId xmlns:p14="http://schemas.microsoft.com/office/powerpoint/2010/main" val="283583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noChangeAspect="1"/>
          </p:cNvSpPr>
          <p:nvPr>
            <p:ph type="title"/>
          </p:nvPr>
        </p:nvSpPr>
        <p:spPr>
          <a:xfrm>
            <a:off x="457200" y="401955"/>
            <a:ext cx="8229600" cy="360548"/>
          </a:xfrm>
        </p:spPr>
        <p:txBody>
          <a:bodyPr/>
          <a:lstStyle/>
          <a:p>
            <a:r>
              <a:rPr lang="en-US" dirty="0" smtClean="0"/>
              <a:t>Tile Content</a:t>
            </a:r>
            <a:endParaRPr lang="en-US" dirty="0"/>
          </a:p>
        </p:txBody>
      </p:sp>
      <p:sp>
        <p:nvSpPr>
          <p:cNvPr id="21" name="Slide Number Placeholder 2"/>
          <p:cNvSpPr txBox="1">
            <a:spLocks noChangeAspect="1"/>
          </p:cNvSpPr>
          <p:nvPr/>
        </p:nvSpPr>
        <p:spPr>
          <a:xfrm>
            <a:off x="1143049" y="4814888"/>
            <a:ext cx="413147" cy="171450"/>
          </a:xfrm>
          <a:prstGeom prst="rect">
            <a:avLst/>
          </a:prstGeom>
        </p:spPr>
        <p:txBody>
          <a:bodyPr vert="horz" lIns="48006" tIns="24003" rIns="48006" bIns="24003" rtlCol="0" anchor="ctr"/>
          <a:lstStyle>
            <a:defPPr>
              <a:defRPr lang="en-US"/>
            </a:defPPr>
            <a:lvl1pPr marL="0" algn="r" defTabSz="1024128" rtl="0" eaLnBrk="1" latinLnBrk="0" hangingPunct="1">
              <a:defRPr lang="en-GB" sz="1000" kern="1200" spc="0" smtClean="0">
                <a:solidFill>
                  <a:schemeClr val="tx1">
                    <a:lumMod val="60000"/>
                    <a:lumOff val="40000"/>
                  </a:schemeClr>
                </a:solidFill>
                <a:latin typeface="+mn-lt"/>
                <a:ea typeface="+mn-ea"/>
                <a:cs typeface="+mn-cs"/>
              </a:defRPr>
            </a:lvl1pPr>
            <a:lvl2pPr marL="512064" algn="l" defTabSz="1024128" rtl="0" eaLnBrk="1" latinLnBrk="0" hangingPunct="1">
              <a:defRPr sz="2000" kern="1200">
                <a:solidFill>
                  <a:schemeClr val="tx1"/>
                </a:solidFill>
                <a:latin typeface="+mn-lt"/>
                <a:ea typeface="+mn-ea"/>
                <a:cs typeface="+mn-cs"/>
              </a:defRPr>
            </a:lvl2pPr>
            <a:lvl3pPr marL="1024128" algn="l" defTabSz="1024128" rtl="0" eaLnBrk="1" latinLnBrk="0" hangingPunct="1">
              <a:defRPr sz="2000" kern="1200">
                <a:solidFill>
                  <a:schemeClr val="tx1"/>
                </a:solidFill>
                <a:latin typeface="+mn-lt"/>
                <a:ea typeface="+mn-ea"/>
                <a:cs typeface="+mn-cs"/>
              </a:defRPr>
            </a:lvl3pPr>
            <a:lvl4pPr marL="1536192" algn="l" defTabSz="1024128" rtl="0" eaLnBrk="1" latinLnBrk="0" hangingPunct="1">
              <a:defRPr sz="2000" kern="1200">
                <a:solidFill>
                  <a:schemeClr val="tx1"/>
                </a:solidFill>
                <a:latin typeface="+mn-lt"/>
                <a:ea typeface="+mn-ea"/>
                <a:cs typeface="+mn-cs"/>
              </a:defRPr>
            </a:lvl4pPr>
            <a:lvl5pPr marL="2048256" algn="l" defTabSz="1024128" rtl="0" eaLnBrk="1" latinLnBrk="0" hangingPunct="1">
              <a:defRPr sz="2000" kern="1200">
                <a:solidFill>
                  <a:schemeClr val="tx1"/>
                </a:solidFill>
                <a:latin typeface="+mn-lt"/>
                <a:ea typeface="+mn-ea"/>
                <a:cs typeface="+mn-cs"/>
              </a:defRPr>
            </a:lvl5pPr>
            <a:lvl6pPr marL="2560320" algn="l" defTabSz="1024128" rtl="0" eaLnBrk="1" latinLnBrk="0" hangingPunct="1">
              <a:defRPr sz="2000" kern="1200">
                <a:solidFill>
                  <a:schemeClr val="tx1"/>
                </a:solidFill>
                <a:latin typeface="+mn-lt"/>
                <a:ea typeface="+mn-ea"/>
                <a:cs typeface="+mn-cs"/>
              </a:defRPr>
            </a:lvl6pPr>
            <a:lvl7pPr marL="3072384" algn="l" defTabSz="1024128" rtl="0" eaLnBrk="1" latinLnBrk="0" hangingPunct="1">
              <a:defRPr sz="2000" kern="1200">
                <a:solidFill>
                  <a:schemeClr val="tx1"/>
                </a:solidFill>
                <a:latin typeface="+mn-lt"/>
                <a:ea typeface="+mn-ea"/>
                <a:cs typeface="+mn-cs"/>
              </a:defRPr>
            </a:lvl7pPr>
            <a:lvl8pPr marL="3584448" algn="l" defTabSz="1024128" rtl="0" eaLnBrk="1" latinLnBrk="0" hangingPunct="1">
              <a:defRPr sz="2000" kern="1200">
                <a:solidFill>
                  <a:schemeClr val="tx1"/>
                </a:solidFill>
                <a:latin typeface="+mn-lt"/>
                <a:ea typeface="+mn-ea"/>
                <a:cs typeface="+mn-cs"/>
              </a:defRPr>
            </a:lvl8pPr>
            <a:lvl9pPr marL="4096512" algn="l" defTabSz="1024128" rtl="0" eaLnBrk="1" latinLnBrk="0" hangingPunct="1">
              <a:defRPr sz="2000" kern="1200">
                <a:solidFill>
                  <a:schemeClr val="tx1"/>
                </a:solidFill>
                <a:latin typeface="+mn-lt"/>
                <a:ea typeface="+mn-ea"/>
                <a:cs typeface="+mn-cs"/>
              </a:defRPr>
            </a:lvl9pPr>
          </a:lstStyle>
          <a:p>
            <a:fld id="{271031BA-9959-4FE2-909F-37D65262A7B4}" type="slidenum">
              <a:rPr lang="en-US" sz="750"/>
              <a:pPr/>
              <a:t>9</a:t>
            </a:fld>
            <a:endParaRPr lang="en-US" sz="750" dirty="0"/>
          </a:p>
        </p:txBody>
      </p:sp>
      <p:graphicFrame>
        <p:nvGraphicFramePr>
          <p:cNvPr id="5" name="Table 4"/>
          <p:cNvGraphicFramePr>
            <a:graphicFrameLocks noGrp="1"/>
          </p:cNvGraphicFramePr>
          <p:nvPr>
            <p:extLst>
              <p:ext uri="{D42A27DB-BD31-4B8C-83A1-F6EECF244321}">
                <p14:modId xmlns:p14="http://schemas.microsoft.com/office/powerpoint/2010/main" val="1755683035"/>
              </p:ext>
            </p:extLst>
          </p:nvPr>
        </p:nvGraphicFramePr>
        <p:xfrm>
          <a:off x="823173" y="2268170"/>
          <a:ext cx="7497652" cy="2316480"/>
        </p:xfrm>
        <a:graphic>
          <a:graphicData uri="http://schemas.openxmlformats.org/drawingml/2006/table">
            <a:tbl>
              <a:tblPr firstRow="1" bandRow="1">
                <a:tableStyleId>{ED083AE6-46FA-4A59-8FB0-9F97EB10719F}</a:tableStyleId>
              </a:tblPr>
              <a:tblGrid>
                <a:gridCol w="1234155"/>
                <a:gridCol w="2035278"/>
                <a:gridCol w="2064774"/>
                <a:gridCol w="2163445"/>
              </a:tblGrid>
              <a:tr h="558075">
                <a:tc>
                  <a:txBody>
                    <a:bodyPr/>
                    <a:lstStyle/>
                    <a:p>
                      <a:endParaRPr lang="en-GB" sz="1600" dirty="0"/>
                    </a:p>
                  </a:txBody>
                  <a:tcPr/>
                </a:tc>
                <a:tc>
                  <a:txBody>
                    <a:bodyPr/>
                    <a:lstStyle/>
                    <a:p>
                      <a:r>
                        <a:rPr lang="en-GB" sz="1600" dirty="0" smtClean="0"/>
                        <a:t>Tile Size</a:t>
                      </a:r>
                      <a:endParaRPr lang="en-GB" sz="1600" dirty="0"/>
                    </a:p>
                  </a:txBody>
                  <a:tcPr/>
                </a:tc>
                <a:tc>
                  <a:txBody>
                    <a:bodyPr/>
                    <a:lstStyle/>
                    <a:p>
                      <a:r>
                        <a:rPr lang="en-GB" sz="1600" dirty="0" smtClean="0"/>
                        <a:t>Flip and Cycle Images</a:t>
                      </a:r>
                      <a:endParaRPr lang="en-GB" sz="1600" dirty="0"/>
                    </a:p>
                  </a:txBody>
                  <a:tcPr/>
                </a:tc>
                <a:tc>
                  <a:txBody>
                    <a:bodyPr/>
                    <a:lstStyle/>
                    <a:p>
                      <a:r>
                        <a:rPr lang="en-GB" sz="1600" dirty="0" smtClean="0"/>
                        <a:t>Iconic Images</a:t>
                      </a:r>
                      <a:endParaRPr lang="en-GB" sz="1600" dirty="0"/>
                    </a:p>
                  </a:txBody>
                  <a:tcPr/>
                </a:tc>
              </a:tr>
              <a:tr h="558075">
                <a:tc>
                  <a:txBody>
                    <a:bodyPr/>
                    <a:lstStyle/>
                    <a:p>
                      <a:r>
                        <a:rPr lang="en-GB" sz="1600" dirty="0" smtClean="0"/>
                        <a:t>Small</a:t>
                      </a:r>
                    </a:p>
                    <a:p>
                      <a:endParaRPr lang="en-GB" sz="1600" dirty="0"/>
                    </a:p>
                  </a:txBody>
                  <a:tcPr/>
                </a:tc>
                <a:tc>
                  <a:txBody>
                    <a:bodyPr/>
                    <a:lstStyle/>
                    <a:p>
                      <a:r>
                        <a:rPr lang="en-GB" sz="1600" dirty="0" smtClean="0"/>
                        <a:t>159 x 159 pixels</a:t>
                      </a:r>
                      <a:endParaRPr lang="en-GB" sz="1600" dirty="0"/>
                    </a:p>
                  </a:txBody>
                  <a:tcPr/>
                </a:tc>
                <a:tc>
                  <a:txBody>
                    <a:bodyPr/>
                    <a:lstStyle/>
                    <a:p>
                      <a:r>
                        <a:rPr lang="en-GB" sz="1600" dirty="0" smtClean="0"/>
                        <a:t>159 x 159 pixels</a:t>
                      </a:r>
                      <a:endParaRPr lang="en-GB" sz="1600" dirty="0"/>
                    </a:p>
                  </a:txBody>
                  <a:tcPr/>
                </a:tc>
                <a:tc>
                  <a:txBody>
                    <a:bodyPr/>
                    <a:lstStyle/>
                    <a:p>
                      <a:r>
                        <a:rPr lang="en-GB" sz="1600" dirty="0" smtClean="0"/>
                        <a:t>110 x 110 pixels</a:t>
                      </a:r>
                      <a:endParaRPr lang="en-GB" sz="1600" dirty="0"/>
                    </a:p>
                  </a:txBody>
                  <a:tcPr/>
                </a:tc>
              </a:tr>
              <a:tr h="558075">
                <a:tc>
                  <a:txBody>
                    <a:bodyPr/>
                    <a:lstStyle/>
                    <a:p>
                      <a:r>
                        <a:rPr lang="en-GB" sz="1600" dirty="0" smtClean="0"/>
                        <a:t>Medium</a:t>
                      </a:r>
                    </a:p>
                    <a:p>
                      <a:endParaRPr lang="en-GB" sz="1600" dirty="0"/>
                    </a:p>
                  </a:txBody>
                  <a:tcPr/>
                </a:tc>
                <a:tc>
                  <a:txBody>
                    <a:bodyPr/>
                    <a:lstStyle/>
                    <a:p>
                      <a:r>
                        <a:rPr lang="en-GB" sz="1600" dirty="0" smtClean="0"/>
                        <a:t>336 x 336 pixels</a:t>
                      </a:r>
                      <a:endParaRPr lang="en-GB" sz="1600" dirty="0"/>
                    </a:p>
                  </a:txBody>
                  <a:tcPr/>
                </a:tc>
                <a:tc>
                  <a:txBody>
                    <a:bodyPr/>
                    <a:lstStyle/>
                    <a:p>
                      <a:r>
                        <a:rPr lang="en-GB" sz="1600" dirty="0" smtClean="0"/>
                        <a:t>336 x 336 pixels</a:t>
                      </a:r>
                      <a:endParaRPr lang="en-GB" sz="1600" dirty="0"/>
                    </a:p>
                  </a:txBody>
                  <a:tcPr/>
                </a:tc>
                <a:tc>
                  <a:txBody>
                    <a:bodyPr/>
                    <a:lstStyle/>
                    <a:p>
                      <a:r>
                        <a:rPr lang="en-GB" sz="1600" dirty="0" smtClean="0"/>
                        <a:t>202 x 202 pixels</a:t>
                      </a:r>
                      <a:endParaRPr lang="en-GB" sz="1600" dirty="0"/>
                    </a:p>
                  </a:txBody>
                  <a:tcPr/>
                </a:tc>
              </a:tr>
              <a:tr h="558075">
                <a:tc>
                  <a:txBody>
                    <a:bodyPr/>
                    <a:lstStyle/>
                    <a:p>
                      <a:r>
                        <a:rPr lang="en-GB" sz="1600" dirty="0" smtClean="0"/>
                        <a:t>Wide</a:t>
                      </a:r>
                    </a:p>
                    <a:p>
                      <a:endParaRPr lang="en-GB" sz="1600" dirty="0"/>
                    </a:p>
                  </a:txBody>
                  <a:tcPr/>
                </a:tc>
                <a:tc>
                  <a:txBody>
                    <a:bodyPr/>
                    <a:lstStyle/>
                    <a:p>
                      <a:r>
                        <a:rPr lang="en-GB" sz="1600" dirty="0" smtClean="0"/>
                        <a:t>691 x 336 pixels</a:t>
                      </a:r>
                      <a:endParaRPr lang="en-GB" sz="1600" dirty="0"/>
                    </a:p>
                  </a:txBody>
                  <a:tcPr/>
                </a:tc>
                <a:tc>
                  <a:txBody>
                    <a:bodyPr/>
                    <a:lstStyle/>
                    <a:p>
                      <a:r>
                        <a:rPr lang="en-GB" sz="1600" dirty="0" smtClean="0"/>
                        <a:t>691 x 336 pixels</a:t>
                      </a:r>
                      <a:endParaRPr lang="en-GB" sz="1600" dirty="0"/>
                    </a:p>
                  </a:txBody>
                  <a:tcPr/>
                </a:tc>
                <a:tc>
                  <a:txBody>
                    <a:bodyPr/>
                    <a:lstStyle/>
                    <a:p>
                      <a:r>
                        <a:rPr lang="en-GB" sz="1600" dirty="0" smtClean="0"/>
                        <a:t>N/A</a:t>
                      </a:r>
                      <a:endParaRPr lang="en-GB" sz="1600" dirty="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971" y="878657"/>
            <a:ext cx="4522057" cy="1273359"/>
          </a:xfrm>
          <a:prstGeom prst="rect">
            <a:avLst/>
          </a:prstGeom>
        </p:spPr>
      </p:pic>
    </p:spTree>
    <p:extLst>
      <p:ext uri="{BB962C8B-B14F-4D97-AF65-F5344CB8AC3E}">
        <p14:creationId xmlns:p14="http://schemas.microsoft.com/office/powerpoint/2010/main" val="261322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indows Phone blue">
  <a:themeElements>
    <a:clrScheme name="Custom 32">
      <a:dk1>
        <a:srgbClr val="979796"/>
      </a:dk1>
      <a:lt1>
        <a:srgbClr val="FFFFFF"/>
      </a:lt1>
      <a:dk2>
        <a:srgbClr val="505151"/>
      </a:dk2>
      <a:lt2>
        <a:srgbClr val="F3F3F4"/>
      </a:lt2>
      <a:accent1>
        <a:srgbClr val="22BDEF"/>
      </a:accent1>
      <a:accent2>
        <a:srgbClr val="979796"/>
      </a:accent2>
      <a:accent3>
        <a:srgbClr val="D2D2D3"/>
      </a:accent3>
      <a:accent4>
        <a:srgbClr val="22BDEF"/>
      </a:accent4>
      <a:accent5>
        <a:srgbClr val="979796"/>
      </a:accent5>
      <a:accent6>
        <a:srgbClr val="D2D2D3"/>
      </a:accent6>
      <a:hlink>
        <a:srgbClr val="22BDEF"/>
      </a:hlink>
      <a:folHlink>
        <a:srgbClr val="979796"/>
      </a:folHlink>
    </a:clrScheme>
    <a:fontScheme name="Segoe UI">
      <a:majorFont>
        <a:latin typeface="Segoe UI"/>
        <a:ea typeface=""/>
        <a:cs typeface=""/>
      </a:majorFont>
      <a:minorFont>
        <a:latin typeface="Segoe UI"/>
        <a:ea typeface=""/>
        <a:cs typeface=""/>
      </a:minorFont>
    </a:fontScheme>
    <a:fmtScheme name="WindowsPhone">
      <a:fillStyleLst>
        <a:solidFill>
          <a:schemeClr val="phClr"/>
        </a:solidFill>
        <a:solidFill>
          <a:schemeClr val="phClr">
            <a:tint val="0"/>
          </a:schemeClr>
        </a:solidFill>
        <a:solidFill>
          <a:schemeClr val="phClr"/>
        </a:soli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90000"/>
          </a:schemeClr>
        </a:solidFill>
        <a:solidFill>
          <a:schemeClr val="phClr">
            <a:tint val="90000"/>
          </a:schemeClr>
        </a:solidFill>
        <a:solidFill>
          <a:schemeClr val="phClr">
            <a:tint val="90000"/>
          </a:schemeClr>
        </a:solidFill>
      </a:bgFillStyleLst>
    </a:fmtScheme>
  </a:themeElements>
  <a:objectDefaults>
    <a:spDef>
      <a:spPr>
        <a:solidFill>
          <a:schemeClr val="bg2"/>
        </a:solidFill>
        <a:ln>
          <a:noFill/>
        </a:ln>
      </a:spPr>
      <a:bodyPr lIns="137160" tIns="91440" rIns="137160" bIns="91440" rtlCol="0" anchor="t" anchorCtr="0"/>
      <a:lstStyle>
        <a:defPP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defPPr>
      </a:lstStyle>
    </a:txDef>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ppt/theme/theme2.xml><?xml version="1.0" encoding="utf-8"?>
<a:theme xmlns:a="http://schemas.openxmlformats.org/drawingml/2006/main" name="TechEd_2012_Template_16x9 (4)">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3.xml><?xml version="1.0" encoding="utf-8"?>
<a:theme xmlns:a="http://schemas.openxmlformats.org/drawingml/2006/main" name="1_TechEd_2012_Template_16x9 (4)">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Custom 32">
      <a:dk1>
        <a:srgbClr val="979796"/>
      </a:dk1>
      <a:lt1>
        <a:srgbClr val="FFFFFF"/>
      </a:lt1>
      <a:dk2>
        <a:srgbClr val="505151"/>
      </a:dk2>
      <a:lt2>
        <a:srgbClr val="F3F3F4"/>
      </a:lt2>
      <a:accent1>
        <a:srgbClr val="22BDEF"/>
      </a:accent1>
      <a:accent2>
        <a:srgbClr val="979796"/>
      </a:accent2>
      <a:accent3>
        <a:srgbClr val="D2D2D3"/>
      </a:accent3>
      <a:accent4>
        <a:srgbClr val="22BDEF"/>
      </a:accent4>
      <a:accent5>
        <a:srgbClr val="979796"/>
      </a:accent5>
      <a:accent6>
        <a:srgbClr val="D2D2D3"/>
      </a:accent6>
      <a:hlink>
        <a:srgbClr val="22BDEF"/>
      </a:hlink>
      <a:folHlink>
        <a:srgbClr val="979796"/>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ppt/theme/theme5.xml><?xml version="1.0" encoding="utf-8"?>
<a:theme xmlns:a="http://schemas.openxmlformats.org/drawingml/2006/main" name="Office Theme">
  <a:themeElements>
    <a:clrScheme name="Custom 32">
      <a:dk1>
        <a:srgbClr val="979796"/>
      </a:dk1>
      <a:lt1>
        <a:srgbClr val="FFFFFF"/>
      </a:lt1>
      <a:dk2>
        <a:srgbClr val="505151"/>
      </a:dk2>
      <a:lt2>
        <a:srgbClr val="F3F3F4"/>
      </a:lt2>
      <a:accent1>
        <a:srgbClr val="22BDEF"/>
      </a:accent1>
      <a:accent2>
        <a:srgbClr val="979796"/>
      </a:accent2>
      <a:accent3>
        <a:srgbClr val="D2D2D3"/>
      </a:accent3>
      <a:accent4>
        <a:srgbClr val="22BDEF"/>
      </a:accent4>
      <a:accent5>
        <a:srgbClr val="979796"/>
      </a:accent5>
      <a:accent6>
        <a:srgbClr val="D2D2D3"/>
      </a:accent6>
      <a:hlink>
        <a:srgbClr val="22BDEF"/>
      </a:hlink>
      <a:folHlink>
        <a:srgbClr val="979796"/>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00188F"/>
    </a:custClr>
    <a:custClr name="Custom Color 2">
      <a:srgbClr val="00BCF2"/>
    </a:custClr>
    <a:custClr name="Custom Color 3">
      <a:srgbClr val="00D8CC"/>
    </a:custClr>
    <a:custClr name="Custom Color 4">
      <a:srgbClr val="7FBA00"/>
    </a:custClr>
    <a:custClr name="Custom Color 5">
      <a:srgbClr val="BAD80A"/>
    </a:custClr>
    <a:custClr name="Custom Color 6">
      <a:srgbClr val="FFB900"/>
    </a:custClr>
    <a:custClr name="Custom Color 7">
      <a:srgbClr val="FF8C00"/>
    </a:custClr>
    <a:custClr name="Custom Color 8">
      <a:srgbClr val="E81123"/>
    </a:custClr>
    <a:custClr name="Custom Color 9">
      <a:srgbClr val="F472D0"/>
    </a:custClr>
    <a:custClr name="Custom Color 10">
      <a:srgbClr val="9B4F96"/>
    </a:custClr>
  </a:custClrLst>
</a:theme>
</file>

<file path=docProps/app.xml><?xml version="1.0" encoding="utf-8"?>
<Properties xmlns="http://schemas.openxmlformats.org/officeDocument/2006/extended-properties" xmlns:vt="http://schemas.openxmlformats.org/officeDocument/2006/docPropsVTypes">
  <Template/>
  <TotalTime>6839</TotalTime>
  <Words>2555</Words>
  <Application>Microsoft Office PowerPoint</Application>
  <PresentationFormat>On-screen Show (16:9)</PresentationFormat>
  <Paragraphs>272</Paragraphs>
  <Slides>36</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Cambria</vt:lpstr>
      <vt:lpstr>Consolas</vt:lpstr>
      <vt:lpstr>Segoe UI</vt:lpstr>
      <vt:lpstr>Times New Roman</vt:lpstr>
      <vt:lpstr>Wingdings</vt:lpstr>
      <vt:lpstr>Windows Phone blue</vt:lpstr>
      <vt:lpstr>TechEd_2012_Template_16x9 (4)</vt:lpstr>
      <vt:lpstr>1_TechEd_2012_Template_16x9 (4)</vt:lpstr>
      <vt:lpstr>Windows Phone 8 More Than An App</vt:lpstr>
      <vt:lpstr>PowerPoint Presentation</vt:lpstr>
      <vt:lpstr>PowerPoint Presentation</vt:lpstr>
      <vt:lpstr>Windows Phone 8 – More Than An App</vt:lpstr>
      <vt:lpstr>Tiles on  Windows Phone 8</vt:lpstr>
      <vt:lpstr>Live Tiles on Windows Phone</vt:lpstr>
      <vt:lpstr>Live Tiles 101</vt:lpstr>
      <vt:lpstr>Tile Templates and Tile Sizes</vt:lpstr>
      <vt:lpstr>Tile Content</vt:lpstr>
      <vt:lpstr>Defining the Application Tile in the Application Manifest</vt:lpstr>
      <vt:lpstr>Flip Tile Template</vt:lpstr>
      <vt:lpstr>Cycle Tile Template</vt:lpstr>
      <vt:lpstr>Iconic Tile Template</vt:lpstr>
      <vt:lpstr>Tiles Demo</vt:lpstr>
      <vt:lpstr>Updating Tiles with a Tile Schedule</vt:lpstr>
      <vt:lpstr>Limitations of a Tile Schedule</vt:lpstr>
      <vt:lpstr>Tiles on  Windows Phone 8</vt:lpstr>
      <vt:lpstr>Lock screen notifications on  Windows Phone</vt:lpstr>
      <vt:lpstr>Lock Screen on Windows Phone 8</vt:lpstr>
      <vt:lpstr>Creating a lock screen icon</vt:lpstr>
      <vt:lpstr>How to Update the Icon Count and Text</vt:lpstr>
      <vt:lpstr>Lock screen notifications on  Windows Phone (demo)</vt:lpstr>
      <vt:lpstr>Lock Screen Background</vt:lpstr>
      <vt:lpstr>Lock Screen Background on Windows Phone 8</vt:lpstr>
      <vt:lpstr>Adding the Lock Screen Background Extension</vt:lpstr>
      <vt:lpstr>Accessing Your Image</vt:lpstr>
      <vt:lpstr>Lenses</vt:lpstr>
      <vt:lpstr>Lenses</vt:lpstr>
      <vt:lpstr>Creating a Lens</vt:lpstr>
      <vt:lpstr>Creating a Lens application</vt:lpstr>
      <vt:lpstr>Adding the Lens Icons</vt:lpstr>
      <vt:lpstr>Lenses Demo </vt:lpstr>
      <vt:lpstr>Creating an Auto-Uploader for photos</vt:lpstr>
      <vt:lpstr>Even More Ways To Integrate</vt:lpstr>
      <vt:lpstr>Even More Ways To Integrate</vt:lpstr>
      <vt:lpstr>Windows Phone 8 More Than An App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dc:creator>
  <cp:lastModifiedBy>Matthias Shapiro</cp:lastModifiedBy>
  <cp:revision>294</cp:revision>
  <dcterms:created xsi:type="dcterms:W3CDTF">2012-05-11T22:32:06Z</dcterms:created>
  <dcterms:modified xsi:type="dcterms:W3CDTF">2012-11-10T14:56:56Z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